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4"/>
  </p:sldMasterIdLst>
  <p:notesMasterIdLst>
    <p:notesMasterId r:id="rId21"/>
  </p:notesMasterIdLst>
  <p:sldIdLst>
    <p:sldId id="262" r:id="rId5"/>
    <p:sldId id="264" r:id="rId6"/>
    <p:sldId id="269" r:id="rId7"/>
    <p:sldId id="268" r:id="rId8"/>
    <p:sldId id="270" r:id="rId9"/>
    <p:sldId id="271" r:id="rId10"/>
    <p:sldId id="274" r:id="rId11"/>
    <p:sldId id="272" r:id="rId12"/>
    <p:sldId id="273" r:id="rId13"/>
    <p:sldId id="275" r:id="rId14"/>
    <p:sldId id="276" r:id="rId15"/>
    <p:sldId id="286" r:id="rId16"/>
    <p:sldId id="277" r:id="rId17"/>
    <p:sldId id="283" r:id="rId18"/>
    <p:sldId id="284" r:id="rId19"/>
    <p:sldId id="285" r:id="rId20"/>
  </p:sldIdLst>
  <p:sldSz cx="12192000" cy="6858000"/>
  <p:notesSz cx="6858000" cy="9144000"/>
  <p:defaultTextStyle>
    <a:defPPr>
      <a:defRPr lang="es-C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56563"/>
    <a:srgbClr val="424241"/>
    <a:srgbClr val="CC083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>
        <p:scale>
          <a:sx n="119" d="100"/>
          <a:sy n="119" d="100"/>
        </p:scale>
        <p:origin x="132" y="-17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presProps" Target="presProps.xml"/></Relationships>
</file>

<file path=ppt/diagrams/_rels/data1.xml.rels><?xml version="1.0" encoding="UTF-8" standalone="yes"?>
<Relationships xmlns="http://schemas.openxmlformats.org/package/2006/relationships"><Relationship Id="rId1" Type="http://schemas.openxmlformats.org/officeDocument/2006/relationships/hyperlink" Target="https://ccb.darumasoftware.com/app.php/document/viewPublic/index/2017" TargetMode="External"/></Relationships>
</file>

<file path=ppt/diagrams/_rels/drawing1.xml.rels><?xml version="1.0" encoding="UTF-8" standalone="yes"?>
<Relationships xmlns="http://schemas.openxmlformats.org/package/2006/relationships"><Relationship Id="rId1" Type="http://schemas.openxmlformats.org/officeDocument/2006/relationships/hyperlink" Target="https://ccb.darumasoftware.com/app.php/document/viewPublic/index/2017" TargetMode="Externa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A89B9B3-5F23-4B11-AA96-040980332D19}" type="doc">
      <dgm:prSet loTypeId="urn:microsoft.com/office/officeart/2008/layout/VerticalCurvedList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s-CO"/>
        </a:p>
      </dgm:t>
    </dgm:pt>
    <dgm:pt modelId="{3F5CD581-9C0D-470E-8141-39EE25C59DBE}">
      <dgm:prSet phldrT="[Texto]" custT="1"/>
      <dgm:spPr/>
      <dgm:t>
        <a:bodyPr/>
        <a:lstStyle/>
        <a:p>
          <a:r>
            <a:rPr lang="es-CO" sz="1400" dirty="0">
              <a:latin typeface="Open Sans "/>
              <a:sym typeface="Montserrat-Regular" charset="0"/>
            </a:rPr>
            <a:t>Cantidad de hojas</a:t>
          </a:r>
          <a:endParaRPr lang="es-CO" sz="1400" dirty="0"/>
        </a:p>
      </dgm:t>
    </dgm:pt>
    <dgm:pt modelId="{0383F1A7-BBBA-4703-8234-511F5549B137}" type="parTrans" cxnId="{D320DD02-E3D3-46AD-B7AD-68C0681717D0}">
      <dgm:prSet/>
      <dgm:spPr/>
      <dgm:t>
        <a:bodyPr/>
        <a:lstStyle/>
        <a:p>
          <a:endParaRPr lang="es-CO" sz="1400"/>
        </a:p>
      </dgm:t>
    </dgm:pt>
    <dgm:pt modelId="{A2B30CE5-70EE-4136-9444-7011B3677A60}" type="sibTrans" cxnId="{D320DD02-E3D3-46AD-B7AD-68C0681717D0}">
      <dgm:prSet/>
      <dgm:spPr/>
      <dgm:t>
        <a:bodyPr/>
        <a:lstStyle/>
        <a:p>
          <a:endParaRPr lang="es-CO" sz="1400"/>
        </a:p>
      </dgm:t>
    </dgm:pt>
    <dgm:pt modelId="{2D8A6B77-4585-4926-AF51-1D6D9F19F267}">
      <dgm:prSet phldrT="[Texto]" custT="1"/>
      <dgm:spPr/>
      <dgm:t>
        <a:bodyPr/>
        <a:lstStyle/>
        <a:p>
          <a:r>
            <a:rPr lang="es-MX" sz="1400" kern="1200" dirty="0">
              <a:latin typeface="Open Sans "/>
              <a:ea typeface="Open Sans Extrabold" panose="020B0906030804020204" pitchFamily="34" charset="0"/>
              <a:cs typeface="Open Sans Extrabold" panose="020B0906030804020204" pitchFamily="34" charset="0"/>
              <a:sym typeface="Montserrat-Regular" charset="0"/>
            </a:rPr>
            <a:t>Orden del documento de acuerdo a</a:t>
          </a:r>
          <a:r>
            <a:rPr lang="es-MX" sz="1400" kern="1200" dirty="0">
              <a:solidFill>
                <a:prstClr val="white"/>
              </a:solidFill>
              <a:latin typeface="Open Sans "/>
              <a:ea typeface="Open Sans Extrabold" panose="020B0906030804020204" pitchFamily="34" charset="0"/>
              <a:cs typeface="Open Sans Extrabold" panose="020B0906030804020204" pitchFamily="34" charset="0"/>
              <a:sym typeface="Montserrat-Regular" charset="0"/>
            </a:rPr>
            <a:t>l </a:t>
          </a:r>
          <a:r>
            <a:rPr lang="es-ES" sz="1400" kern="1200" dirty="0">
              <a:solidFill>
                <a:prstClr val="white"/>
              </a:solidFill>
              <a:latin typeface="Open Sans "/>
              <a:ea typeface="Open Sans Extrabold" panose="020B0906030804020204" pitchFamily="34" charset="0"/>
              <a:cs typeface="Open Sans Extrabold" panose="020B0906030804020204" pitchFamily="34" charset="0"/>
            </a:rPr>
            <a:t>Lineamiento Digitalización de Documentos </a:t>
          </a:r>
          <a:r>
            <a:rPr lang="es-ES" sz="1400" kern="1200" dirty="0">
              <a:solidFill>
                <a:prstClr val="white"/>
              </a:solidFill>
              <a:latin typeface="Open Sans "/>
              <a:ea typeface="Open Sans Extrabold" panose="020B0906030804020204" pitchFamily="34" charset="0"/>
              <a:cs typeface="Open Sans Extrabold" panose="020B0906030804020204" pitchFamily="34" charset="0"/>
              <a:hlinkClick xmlns:r="http://schemas.openxmlformats.org/officeDocument/2006/relationships" r:id="rId1"/>
            </a:rPr>
            <a:t>[IA-L-054]</a:t>
          </a:r>
          <a:endParaRPr lang="es-CO" sz="1400" kern="1200" dirty="0">
            <a:solidFill>
              <a:prstClr val="white"/>
            </a:solidFill>
            <a:latin typeface="Open Sans "/>
            <a:ea typeface="Open Sans Extrabold" panose="020B0906030804020204" pitchFamily="34" charset="0"/>
            <a:cs typeface="Open Sans Extrabold" panose="020B0906030804020204" pitchFamily="34" charset="0"/>
          </a:endParaRPr>
        </a:p>
      </dgm:t>
    </dgm:pt>
    <dgm:pt modelId="{2688F9E8-D07B-473D-B34B-A847A134807B}" type="parTrans" cxnId="{7293945B-4236-430A-BBD8-AAE014A6574C}">
      <dgm:prSet/>
      <dgm:spPr/>
      <dgm:t>
        <a:bodyPr/>
        <a:lstStyle/>
        <a:p>
          <a:endParaRPr lang="es-CO" sz="1400"/>
        </a:p>
      </dgm:t>
    </dgm:pt>
    <dgm:pt modelId="{B0167120-656E-4BE1-BC25-DEEABC439834}" type="sibTrans" cxnId="{7293945B-4236-430A-BBD8-AAE014A6574C}">
      <dgm:prSet/>
      <dgm:spPr/>
      <dgm:t>
        <a:bodyPr/>
        <a:lstStyle/>
        <a:p>
          <a:endParaRPr lang="es-CO" sz="1400"/>
        </a:p>
      </dgm:t>
    </dgm:pt>
    <dgm:pt modelId="{D3E146FB-174F-46ED-A9A0-E3F370FEDD6E}">
      <dgm:prSet phldrT="[Texto]" custT="1"/>
      <dgm:spPr/>
      <dgm:t>
        <a:bodyPr/>
        <a:lstStyle/>
        <a:p>
          <a:r>
            <a:rPr lang="es-CO" sz="1400">
              <a:latin typeface="Open Sans "/>
              <a:ea typeface="Open Sans Extrabold" panose="020B0906030804020204" pitchFamily="34" charset="0"/>
              <a:cs typeface="Open Sans Extrabold" panose="020B0906030804020204" pitchFamily="34" charset="0"/>
              <a:sym typeface="Montserrat-Regular" charset="0"/>
            </a:rPr>
            <a:t>Posición del documento (vertical u horizontal)</a:t>
          </a:r>
          <a:endParaRPr lang="es-CO" sz="1400" dirty="0"/>
        </a:p>
      </dgm:t>
    </dgm:pt>
    <dgm:pt modelId="{55B88C0D-CD76-4107-8D03-D0163E8510F0}" type="parTrans" cxnId="{93E9AADE-C70F-49F5-9FFB-3E0E6A9F124A}">
      <dgm:prSet/>
      <dgm:spPr/>
      <dgm:t>
        <a:bodyPr/>
        <a:lstStyle/>
        <a:p>
          <a:endParaRPr lang="es-CO" sz="1400"/>
        </a:p>
      </dgm:t>
    </dgm:pt>
    <dgm:pt modelId="{3805CCEF-E8F3-4B68-9471-D933DB9ADAD6}" type="sibTrans" cxnId="{93E9AADE-C70F-49F5-9FFB-3E0E6A9F124A}">
      <dgm:prSet/>
      <dgm:spPr/>
      <dgm:t>
        <a:bodyPr/>
        <a:lstStyle/>
        <a:p>
          <a:endParaRPr lang="es-CO" sz="1400"/>
        </a:p>
      </dgm:t>
    </dgm:pt>
    <dgm:pt modelId="{73463E0A-E697-4D7B-A9C6-7F117CA9C360}">
      <dgm:prSet phldrT="[Texto]" custT="1"/>
      <dgm:spPr/>
      <dgm:t>
        <a:bodyPr/>
        <a:lstStyle/>
        <a:p>
          <a:r>
            <a:rPr lang="es-ES" sz="1400" dirty="0">
              <a:latin typeface="Open Sans "/>
              <a:ea typeface="Open Sans Extrabold" panose="020B0906030804020204" pitchFamily="34" charset="0"/>
              <a:cs typeface="Open Sans Extrabold" panose="020B0906030804020204" pitchFamily="34" charset="0"/>
              <a:sym typeface="Montserrat-Regular" charset="0"/>
            </a:rPr>
            <a:t>Encuadre total, alineación, nitidez y color</a:t>
          </a:r>
          <a:endParaRPr lang="es-CO" sz="1400" dirty="0"/>
        </a:p>
      </dgm:t>
    </dgm:pt>
    <dgm:pt modelId="{411F6C87-B125-4F45-BBB2-D5618E84B6FC}" type="parTrans" cxnId="{C4EF481F-D554-47C6-A493-793E8AADBAE7}">
      <dgm:prSet/>
      <dgm:spPr/>
      <dgm:t>
        <a:bodyPr/>
        <a:lstStyle/>
        <a:p>
          <a:endParaRPr lang="es-CO" sz="1400"/>
        </a:p>
      </dgm:t>
    </dgm:pt>
    <dgm:pt modelId="{7F56E6E8-549E-419E-B158-A92D1D085D84}" type="sibTrans" cxnId="{C4EF481F-D554-47C6-A493-793E8AADBAE7}">
      <dgm:prSet/>
      <dgm:spPr/>
      <dgm:t>
        <a:bodyPr/>
        <a:lstStyle/>
        <a:p>
          <a:endParaRPr lang="es-CO" sz="1400"/>
        </a:p>
      </dgm:t>
    </dgm:pt>
    <dgm:pt modelId="{607CE0F5-C2DD-4166-9DAA-E06C18C4DDFE}">
      <dgm:prSet phldrT="[Texto]" custT="1"/>
      <dgm:spPr/>
      <dgm:t>
        <a:bodyPr/>
        <a:lstStyle/>
        <a:p>
          <a:r>
            <a:rPr lang="es-ES" sz="1400" dirty="0">
              <a:latin typeface="Open Sans "/>
              <a:ea typeface="Open Sans Extrabold" panose="020B0906030804020204" pitchFamily="34" charset="0"/>
              <a:cs typeface="Open Sans Extrabold" panose="020B0906030804020204" pitchFamily="34" charset="0"/>
              <a:sym typeface="Montserrat-Regular" charset="0"/>
            </a:rPr>
            <a:t>El documento no debe tener puntos, rayas o manchas generados en el escáner que afecten la legibilidad</a:t>
          </a:r>
          <a:endParaRPr lang="es-CO" sz="1400" dirty="0"/>
        </a:p>
      </dgm:t>
    </dgm:pt>
    <dgm:pt modelId="{9BB4B48F-D1D1-4B22-BEB5-22D302F5BEDC}" type="parTrans" cxnId="{2EE9C834-81E4-4E08-91C3-6CCD88441B5D}">
      <dgm:prSet/>
      <dgm:spPr/>
      <dgm:t>
        <a:bodyPr/>
        <a:lstStyle/>
        <a:p>
          <a:endParaRPr lang="es-CO" sz="1400"/>
        </a:p>
      </dgm:t>
    </dgm:pt>
    <dgm:pt modelId="{70BF5D2C-0D53-4A7E-9669-69EC17CA04DA}" type="sibTrans" cxnId="{2EE9C834-81E4-4E08-91C3-6CCD88441B5D}">
      <dgm:prSet/>
      <dgm:spPr/>
      <dgm:t>
        <a:bodyPr/>
        <a:lstStyle/>
        <a:p>
          <a:endParaRPr lang="es-CO" sz="1400"/>
        </a:p>
      </dgm:t>
    </dgm:pt>
    <dgm:pt modelId="{53181591-E88C-4A78-99B6-5938C4C66C2D}">
      <dgm:prSet phldrT="[Texto]" custT="1"/>
      <dgm:spPr/>
      <dgm:t>
        <a:bodyPr/>
        <a:lstStyle/>
        <a:p>
          <a:r>
            <a:rPr lang="es-MX" sz="1400" dirty="0"/>
            <a:t>La imagen corresponda al trámite correspondiente</a:t>
          </a:r>
          <a:endParaRPr lang="es-CO" sz="1400" dirty="0"/>
        </a:p>
      </dgm:t>
    </dgm:pt>
    <dgm:pt modelId="{0FF26812-EC22-44A2-859E-9EBDBFB4522A}" type="parTrans" cxnId="{319BBD82-1D4E-45A2-8469-BE82AA85709D}">
      <dgm:prSet/>
      <dgm:spPr/>
      <dgm:t>
        <a:bodyPr/>
        <a:lstStyle/>
        <a:p>
          <a:endParaRPr lang="es-CO"/>
        </a:p>
      </dgm:t>
    </dgm:pt>
    <dgm:pt modelId="{F9F9C5EE-B6C0-4C1C-9A03-FA05235E2C61}" type="sibTrans" cxnId="{319BBD82-1D4E-45A2-8469-BE82AA85709D}">
      <dgm:prSet/>
      <dgm:spPr/>
      <dgm:t>
        <a:bodyPr/>
        <a:lstStyle/>
        <a:p>
          <a:endParaRPr lang="es-CO"/>
        </a:p>
      </dgm:t>
    </dgm:pt>
    <dgm:pt modelId="{CCF185B5-110E-4019-8828-ED1B02757960}" type="pres">
      <dgm:prSet presAssocID="{EA89B9B3-5F23-4B11-AA96-040980332D19}" presName="Name0" presStyleCnt="0">
        <dgm:presLayoutVars>
          <dgm:chMax val="7"/>
          <dgm:chPref val="7"/>
          <dgm:dir/>
        </dgm:presLayoutVars>
      </dgm:prSet>
      <dgm:spPr/>
    </dgm:pt>
    <dgm:pt modelId="{F500BDBD-3770-4401-9748-B6E534239256}" type="pres">
      <dgm:prSet presAssocID="{EA89B9B3-5F23-4B11-AA96-040980332D19}" presName="Name1" presStyleCnt="0"/>
      <dgm:spPr/>
    </dgm:pt>
    <dgm:pt modelId="{711AA16B-DF4A-44B4-93E5-BBB49053DE15}" type="pres">
      <dgm:prSet presAssocID="{EA89B9B3-5F23-4B11-AA96-040980332D19}" presName="cycle" presStyleCnt="0"/>
      <dgm:spPr/>
    </dgm:pt>
    <dgm:pt modelId="{83A49185-9AAB-47BE-9E3C-DFCD7E680709}" type="pres">
      <dgm:prSet presAssocID="{EA89B9B3-5F23-4B11-AA96-040980332D19}" presName="srcNode" presStyleLbl="node1" presStyleIdx="0" presStyleCnt="6"/>
      <dgm:spPr/>
    </dgm:pt>
    <dgm:pt modelId="{484C3434-3FA0-4A92-8BD8-7C82FF43CBDD}" type="pres">
      <dgm:prSet presAssocID="{EA89B9B3-5F23-4B11-AA96-040980332D19}" presName="conn" presStyleLbl="parChTrans1D2" presStyleIdx="0" presStyleCnt="1"/>
      <dgm:spPr/>
    </dgm:pt>
    <dgm:pt modelId="{155E5C36-8383-480B-B00D-1A6A0FDFEABE}" type="pres">
      <dgm:prSet presAssocID="{EA89B9B3-5F23-4B11-AA96-040980332D19}" presName="extraNode" presStyleLbl="node1" presStyleIdx="0" presStyleCnt="6"/>
      <dgm:spPr/>
    </dgm:pt>
    <dgm:pt modelId="{0D17601F-E45D-41CB-B5C0-BC5D954071BC}" type="pres">
      <dgm:prSet presAssocID="{EA89B9B3-5F23-4B11-AA96-040980332D19}" presName="dstNode" presStyleLbl="node1" presStyleIdx="0" presStyleCnt="6"/>
      <dgm:spPr/>
    </dgm:pt>
    <dgm:pt modelId="{1FFF8407-24B3-42A5-B46B-BC0756FBDE67}" type="pres">
      <dgm:prSet presAssocID="{3F5CD581-9C0D-470E-8141-39EE25C59DBE}" presName="text_1" presStyleLbl="node1" presStyleIdx="0" presStyleCnt="6">
        <dgm:presLayoutVars>
          <dgm:bulletEnabled val="1"/>
        </dgm:presLayoutVars>
      </dgm:prSet>
      <dgm:spPr/>
    </dgm:pt>
    <dgm:pt modelId="{160041FF-3E33-428E-B97D-F91819F8B186}" type="pres">
      <dgm:prSet presAssocID="{3F5CD581-9C0D-470E-8141-39EE25C59DBE}" presName="accent_1" presStyleCnt="0"/>
      <dgm:spPr/>
    </dgm:pt>
    <dgm:pt modelId="{71B1D8BF-0CD7-4A79-891A-55A84FED980E}" type="pres">
      <dgm:prSet presAssocID="{3F5CD581-9C0D-470E-8141-39EE25C59DBE}" presName="accentRepeatNode" presStyleLbl="solidFgAcc1" presStyleIdx="0" presStyleCnt="6"/>
      <dgm:spPr/>
    </dgm:pt>
    <dgm:pt modelId="{8F7B4260-5296-4F1E-8892-AE58FB6EE37D}" type="pres">
      <dgm:prSet presAssocID="{2D8A6B77-4585-4926-AF51-1D6D9F19F267}" presName="text_2" presStyleLbl="node1" presStyleIdx="1" presStyleCnt="6">
        <dgm:presLayoutVars>
          <dgm:bulletEnabled val="1"/>
        </dgm:presLayoutVars>
      </dgm:prSet>
      <dgm:spPr/>
    </dgm:pt>
    <dgm:pt modelId="{659947C5-23DE-4DBC-ACAF-FE3A1A4D8456}" type="pres">
      <dgm:prSet presAssocID="{2D8A6B77-4585-4926-AF51-1D6D9F19F267}" presName="accent_2" presStyleCnt="0"/>
      <dgm:spPr/>
    </dgm:pt>
    <dgm:pt modelId="{89BFE7F6-8E5F-4DD5-AB12-98CBBCFBB2A7}" type="pres">
      <dgm:prSet presAssocID="{2D8A6B77-4585-4926-AF51-1D6D9F19F267}" presName="accentRepeatNode" presStyleLbl="solidFgAcc1" presStyleIdx="1" presStyleCnt="6"/>
      <dgm:spPr/>
    </dgm:pt>
    <dgm:pt modelId="{1FEC438E-1EFF-42E4-A3FC-14A09142C69E}" type="pres">
      <dgm:prSet presAssocID="{D3E146FB-174F-46ED-A9A0-E3F370FEDD6E}" presName="text_3" presStyleLbl="node1" presStyleIdx="2" presStyleCnt="6">
        <dgm:presLayoutVars>
          <dgm:bulletEnabled val="1"/>
        </dgm:presLayoutVars>
      </dgm:prSet>
      <dgm:spPr/>
    </dgm:pt>
    <dgm:pt modelId="{B4B1F12F-9C3F-450D-A2BE-56D9AE0485FF}" type="pres">
      <dgm:prSet presAssocID="{D3E146FB-174F-46ED-A9A0-E3F370FEDD6E}" presName="accent_3" presStyleCnt="0"/>
      <dgm:spPr/>
    </dgm:pt>
    <dgm:pt modelId="{CBF2609C-3C99-4925-9B12-56DBAEC88CD1}" type="pres">
      <dgm:prSet presAssocID="{D3E146FB-174F-46ED-A9A0-E3F370FEDD6E}" presName="accentRepeatNode" presStyleLbl="solidFgAcc1" presStyleIdx="2" presStyleCnt="6"/>
      <dgm:spPr/>
    </dgm:pt>
    <dgm:pt modelId="{76A2EBCC-18B4-4C48-AB3F-FB26E5F96A2E}" type="pres">
      <dgm:prSet presAssocID="{73463E0A-E697-4D7B-A9C6-7F117CA9C360}" presName="text_4" presStyleLbl="node1" presStyleIdx="3" presStyleCnt="6">
        <dgm:presLayoutVars>
          <dgm:bulletEnabled val="1"/>
        </dgm:presLayoutVars>
      </dgm:prSet>
      <dgm:spPr/>
    </dgm:pt>
    <dgm:pt modelId="{5EF23EDB-FD2A-4545-8276-D634D23F5D67}" type="pres">
      <dgm:prSet presAssocID="{73463E0A-E697-4D7B-A9C6-7F117CA9C360}" presName="accent_4" presStyleCnt="0"/>
      <dgm:spPr/>
    </dgm:pt>
    <dgm:pt modelId="{323189F9-0A53-496A-83C6-332B10DA7920}" type="pres">
      <dgm:prSet presAssocID="{73463E0A-E697-4D7B-A9C6-7F117CA9C360}" presName="accentRepeatNode" presStyleLbl="solidFgAcc1" presStyleIdx="3" presStyleCnt="6"/>
      <dgm:spPr/>
    </dgm:pt>
    <dgm:pt modelId="{5A60E445-DC80-40BB-922D-CE1FDFF6C096}" type="pres">
      <dgm:prSet presAssocID="{607CE0F5-C2DD-4166-9DAA-E06C18C4DDFE}" presName="text_5" presStyleLbl="node1" presStyleIdx="4" presStyleCnt="6">
        <dgm:presLayoutVars>
          <dgm:bulletEnabled val="1"/>
        </dgm:presLayoutVars>
      </dgm:prSet>
      <dgm:spPr/>
    </dgm:pt>
    <dgm:pt modelId="{FF883583-517C-4AA4-B7D1-95E448F8CB1D}" type="pres">
      <dgm:prSet presAssocID="{607CE0F5-C2DD-4166-9DAA-E06C18C4DDFE}" presName="accent_5" presStyleCnt="0"/>
      <dgm:spPr/>
    </dgm:pt>
    <dgm:pt modelId="{88D88612-F935-44DD-9CAE-DC65BD7CDDA6}" type="pres">
      <dgm:prSet presAssocID="{607CE0F5-C2DD-4166-9DAA-E06C18C4DDFE}" presName="accentRepeatNode" presStyleLbl="solidFgAcc1" presStyleIdx="4" presStyleCnt="6"/>
      <dgm:spPr/>
    </dgm:pt>
    <dgm:pt modelId="{AE53A4B1-C877-4340-BEFA-8FA8EE8279A8}" type="pres">
      <dgm:prSet presAssocID="{53181591-E88C-4A78-99B6-5938C4C66C2D}" presName="text_6" presStyleLbl="node1" presStyleIdx="5" presStyleCnt="6">
        <dgm:presLayoutVars>
          <dgm:bulletEnabled val="1"/>
        </dgm:presLayoutVars>
      </dgm:prSet>
      <dgm:spPr/>
    </dgm:pt>
    <dgm:pt modelId="{FD6176C9-774F-45CD-BB9D-3EE2E3C1667A}" type="pres">
      <dgm:prSet presAssocID="{53181591-E88C-4A78-99B6-5938C4C66C2D}" presName="accent_6" presStyleCnt="0"/>
      <dgm:spPr/>
    </dgm:pt>
    <dgm:pt modelId="{22B6A6BD-F525-4705-9F75-F5CE06311FEA}" type="pres">
      <dgm:prSet presAssocID="{53181591-E88C-4A78-99B6-5938C4C66C2D}" presName="accentRepeatNode" presStyleLbl="solidFgAcc1" presStyleIdx="5" presStyleCnt="6"/>
      <dgm:spPr/>
    </dgm:pt>
  </dgm:ptLst>
  <dgm:cxnLst>
    <dgm:cxn modelId="{D320DD02-E3D3-46AD-B7AD-68C0681717D0}" srcId="{EA89B9B3-5F23-4B11-AA96-040980332D19}" destId="{3F5CD581-9C0D-470E-8141-39EE25C59DBE}" srcOrd="0" destOrd="0" parTransId="{0383F1A7-BBBA-4703-8234-511F5549B137}" sibTransId="{A2B30CE5-70EE-4136-9444-7011B3677A60}"/>
    <dgm:cxn modelId="{C4EF481F-D554-47C6-A493-793E8AADBAE7}" srcId="{EA89B9B3-5F23-4B11-AA96-040980332D19}" destId="{73463E0A-E697-4D7B-A9C6-7F117CA9C360}" srcOrd="3" destOrd="0" parTransId="{411F6C87-B125-4F45-BBB2-D5618E84B6FC}" sibTransId="{7F56E6E8-549E-419E-B158-A92D1D085D84}"/>
    <dgm:cxn modelId="{614FCC25-7CC7-44D0-A08B-7639C8D48EA6}" type="presOf" srcId="{607CE0F5-C2DD-4166-9DAA-E06C18C4DDFE}" destId="{5A60E445-DC80-40BB-922D-CE1FDFF6C096}" srcOrd="0" destOrd="0" presId="urn:microsoft.com/office/officeart/2008/layout/VerticalCurvedList"/>
    <dgm:cxn modelId="{2EE9C834-81E4-4E08-91C3-6CCD88441B5D}" srcId="{EA89B9B3-5F23-4B11-AA96-040980332D19}" destId="{607CE0F5-C2DD-4166-9DAA-E06C18C4DDFE}" srcOrd="4" destOrd="0" parTransId="{9BB4B48F-D1D1-4B22-BEB5-22D302F5BEDC}" sibTransId="{70BF5D2C-0D53-4A7E-9669-69EC17CA04DA}"/>
    <dgm:cxn modelId="{27E2F737-08A7-42BE-AD75-BDD749A1348B}" type="presOf" srcId="{53181591-E88C-4A78-99B6-5938C4C66C2D}" destId="{AE53A4B1-C877-4340-BEFA-8FA8EE8279A8}" srcOrd="0" destOrd="0" presId="urn:microsoft.com/office/officeart/2008/layout/VerticalCurvedList"/>
    <dgm:cxn modelId="{7293945B-4236-430A-BBD8-AAE014A6574C}" srcId="{EA89B9B3-5F23-4B11-AA96-040980332D19}" destId="{2D8A6B77-4585-4926-AF51-1D6D9F19F267}" srcOrd="1" destOrd="0" parTransId="{2688F9E8-D07B-473D-B34B-A847A134807B}" sibTransId="{B0167120-656E-4BE1-BC25-DEEABC439834}"/>
    <dgm:cxn modelId="{55DD4048-C877-4A38-B91D-038936BF7238}" type="presOf" srcId="{EA89B9B3-5F23-4B11-AA96-040980332D19}" destId="{CCF185B5-110E-4019-8828-ED1B02757960}" srcOrd="0" destOrd="0" presId="urn:microsoft.com/office/officeart/2008/layout/VerticalCurvedList"/>
    <dgm:cxn modelId="{F6B74F4B-3057-4905-9222-101424334CE6}" type="presOf" srcId="{3F5CD581-9C0D-470E-8141-39EE25C59DBE}" destId="{1FFF8407-24B3-42A5-B46B-BC0756FBDE67}" srcOrd="0" destOrd="0" presId="urn:microsoft.com/office/officeart/2008/layout/VerticalCurvedList"/>
    <dgm:cxn modelId="{319BBD82-1D4E-45A2-8469-BE82AA85709D}" srcId="{EA89B9B3-5F23-4B11-AA96-040980332D19}" destId="{53181591-E88C-4A78-99B6-5938C4C66C2D}" srcOrd="5" destOrd="0" parTransId="{0FF26812-EC22-44A2-859E-9EBDBFB4522A}" sibTransId="{F9F9C5EE-B6C0-4C1C-9A03-FA05235E2C61}"/>
    <dgm:cxn modelId="{3FC1278B-3F25-421E-9472-68A2FC2D2ECA}" type="presOf" srcId="{D3E146FB-174F-46ED-A9A0-E3F370FEDD6E}" destId="{1FEC438E-1EFF-42E4-A3FC-14A09142C69E}" srcOrd="0" destOrd="0" presId="urn:microsoft.com/office/officeart/2008/layout/VerticalCurvedList"/>
    <dgm:cxn modelId="{B1C7D59F-A862-4955-BC0C-208DF2FD6DFA}" type="presOf" srcId="{2D8A6B77-4585-4926-AF51-1D6D9F19F267}" destId="{8F7B4260-5296-4F1E-8892-AE58FB6EE37D}" srcOrd="0" destOrd="0" presId="urn:microsoft.com/office/officeart/2008/layout/VerticalCurvedList"/>
    <dgm:cxn modelId="{960829DD-534B-430D-99A8-9C312F213A81}" type="presOf" srcId="{73463E0A-E697-4D7B-A9C6-7F117CA9C360}" destId="{76A2EBCC-18B4-4C48-AB3F-FB26E5F96A2E}" srcOrd="0" destOrd="0" presId="urn:microsoft.com/office/officeart/2008/layout/VerticalCurvedList"/>
    <dgm:cxn modelId="{93E9AADE-C70F-49F5-9FFB-3E0E6A9F124A}" srcId="{EA89B9B3-5F23-4B11-AA96-040980332D19}" destId="{D3E146FB-174F-46ED-A9A0-E3F370FEDD6E}" srcOrd="2" destOrd="0" parTransId="{55B88C0D-CD76-4107-8D03-D0163E8510F0}" sibTransId="{3805CCEF-E8F3-4B68-9471-D933DB9ADAD6}"/>
    <dgm:cxn modelId="{FCECD2E2-1AA8-41A7-A440-7AFE31CAD368}" type="presOf" srcId="{A2B30CE5-70EE-4136-9444-7011B3677A60}" destId="{484C3434-3FA0-4A92-8BD8-7C82FF43CBDD}" srcOrd="0" destOrd="0" presId="urn:microsoft.com/office/officeart/2008/layout/VerticalCurvedList"/>
    <dgm:cxn modelId="{4D9D6154-89B5-4883-A494-9A3FD3E9748F}" type="presParOf" srcId="{CCF185B5-110E-4019-8828-ED1B02757960}" destId="{F500BDBD-3770-4401-9748-B6E534239256}" srcOrd="0" destOrd="0" presId="urn:microsoft.com/office/officeart/2008/layout/VerticalCurvedList"/>
    <dgm:cxn modelId="{F65013BA-FF44-44B2-B599-E933DBB5A481}" type="presParOf" srcId="{F500BDBD-3770-4401-9748-B6E534239256}" destId="{711AA16B-DF4A-44B4-93E5-BBB49053DE15}" srcOrd="0" destOrd="0" presId="urn:microsoft.com/office/officeart/2008/layout/VerticalCurvedList"/>
    <dgm:cxn modelId="{AA4F504B-4581-4D00-9A7C-49C0AC485E53}" type="presParOf" srcId="{711AA16B-DF4A-44B4-93E5-BBB49053DE15}" destId="{83A49185-9AAB-47BE-9E3C-DFCD7E680709}" srcOrd="0" destOrd="0" presId="urn:microsoft.com/office/officeart/2008/layout/VerticalCurvedList"/>
    <dgm:cxn modelId="{1ED11CB6-68A1-4E58-B61F-F303C7404ADB}" type="presParOf" srcId="{711AA16B-DF4A-44B4-93E5-BBB49053DE15}" destId="{484C3434-3FA0-4A92-8BD8-7C82FF43CBDD}" srcOrd="1" destOrd="0" presId="urn:microsoft.com/office/officeart/2008/layout/VerticalCurvedList"/>
    <dgm:cxn modelId="{642EEC31-AD7E-46E2-ACEB-9A4437F85CA7}" type="presParOf" srcId="{711AA16B-DF4A-44B4-93E5-BBB49053DE15}" destId="{155E5C36-8383-480B-B00D-1A6A0FDFEABE}" srcOrd="2" destOrd="0" presId="urn:microsoft.com/office/officeart/2008/layout/VerticalCurvedList"/>
    <dgm:cxn modelId="{6084837E-693A-4FF3-AF1E-BF6B1C1F7E69}" type="presParOf" srcId="{711AA16B-DF4A-44B4-93E5-BBB49053DE15}" destId="{0D17601F-E45D-41CB-B5C0-BC5D954071BC}" srcOrd="3" destOrd="0" presId="urn:microsoft.com/office/officeart/2008/layout/VerticalCurvedList"/>
    <dgm:cxn modelId="{60072FBB-0CC3-4A21-9AF2-3E5D8970CBDA}" type="presParOf" srcId="{F500BDBD-3770-4401-9748-B6E534239256}" destId="{1FFF8407-24B3-42A5-B46B-BC0756FBDE67}" srcOrd="1" destOrd="0" presId="urn:microsoft.com/office/officeart/2008/layout/VerticalCurvedList"/>
    <dgm:cxn modelId="{32899413-94F6-46B0-A47E-FCBE926FECAB}" type="presParOf" srcId="{F500BDBD-3770-4401-9748-B6E534239256}" destId="{160041FF-3E33-428E-B97D-F91819F8B186}" srcOrd="2" destOrd="0" presId="urn:microsoft.com/office/officeart/2008/layout/VerticalCurvedList"/>
    <dgm:cxn modelId="{DE359409-EA47-4DF2-907C-EA3B60C1DC0D}" type="presParOf" srcId="{160041FF-3E33-428E-B97D-F91819F8B186}" destId="{71B1D8BF-0CD7-4A79-891A-55A84FED980E}" srcOrd="0" destOrd="0" presId="urn:microsoft.com/office/officeart/2008/layout/VerticalCurvedList"/>
    <dgm:cxn modelId="{4693AC36-C258-4D21-844A-40C1255345E1}" type="presParOf" srcId="{F500BDBD-3770-4401-9748-B6E534239256}" destId="{8F7B4260-5296-4F1E-8892-AE58FB6EE37D}" srcOrd="3" destOrd="0" presId="urn:microsoft.com/office/officeart/2008/layout/VerticalCurvedList"/>
    <dgm:cxn modelId="{D4D46EF1-8F34-4A55-8D67-3736C371EAEE}" type="presParOf" srcId="{F500BDBD-3770-4401-9748-B6E534239256}" destId="{659947C5-23DE-4DBC-ACAF-FE3A1A4D8456}" srcOrd="4" destOrd="0" presId="urn:microsoft.com/office/officeart/2008/layout/VerticalCurvedList"/>
    <dgm:cxn modelId="{D8E38AE9-CB4B-4233-9244-B6E248AF5882}" type="presParOf" srcId="{659947C5-23DE-4DBC-ACAF-FE3A1A4D8456}" destId="{89BFE7F6-8E5F-4DD5-AB12-98CBBCFBB2A7}" srcOrd="0" destOrd="0" presId="urn:microsoft.com/office/officeart/2008/layout/VerticalCurvedList"/>
    <dgm:cxn modelId="{AF15BC10-D62F-4EE4-988F-38B50EC43638}" type="presParOf" srcId="{F500BDBD-3770-4401-9748-B6E534239256}" destId="{1FEC438E-1EFF-42E4-A3FC-14A09142C69E}" srcOrd="5" destOrd="0" presId="urn:microsoft.com/office/officeart/2008/layout/VerticalCurvedList"/>
    <dgm:cxn modelId="{8E60C0EB-C6A2-4CFE-B4DA-24C38CDD7614}" type="presParOf" srcId="{F500BDBD-3770-4401-9748-B6E534239256}" destId="{B4B1F12F-9C3F-450D-A2BE-56D9AE0485FF}" srcOrd="6" destOrd="0" presId="urn:microsoft.com/office/officeart/2008/layout/VerticalCurvedList"/>
    <dgm:cxn modelId="{60918217-77AC-475A-9E26-5EC1962DD1CD}" type="presParOf" srcId="{B4B1F12F-9C3F-450D-A2BE-56D9AE0485FF}" destId="{CBF2609C-3C99-4925-9B12-56DBAEC88CD1}" srcOrd="0" destOrd="0" presId="urn:microsoft.com/office/officeart/2008/layout/VerticalCurvedList"/>
    <dgm:cxn modelId="{E4E97553-BF17-4794-A99C-012C47D60E52}" type="presParOf" srcId="{F500BDBD-3770-4401-9748-B6E534239256}" destId="{76A2EBCC-18B4-4C48-AB3F-FB26E5F96A2E}" srcOrd="7" destOrd="0" presId="urn:microsoft.com/office/officeart/2008/layout/VerticalCurvedList"/>
    <dgm:cxn modelId="{F3829880-58AB-492B-BF14-2889C369CEFB}" type="presParOf" srcId="{F500BDBD-3770-4401-9748-B6E534239256}" destId="{5EF23EDB-FD2A-4545-8276-D634D23F5D67}" srcOrd="8" destOrd="0" presId="urn:microsoft.com/office/officeart/2008/layout/VerticalCurvedList"/>
    <dgm:cxn modelId="{C6AE44DF-717A-4416-9FA5-F16E268E5C71}" type="presParOf" srcId="{5EF23EDB-FD2A-4545-8276-D634D23F5D67}" destId="{323189F9-0A53-496A-83C6-332B10DA7920}" srcOrd="0" destOrd="0" presId="urn:microsoft.com/office/officeart/2008/layout/VerticalCurvedList"/>
    <dgm:cxn modelId="{DA1347D3-390F-43FB-951A-D396F9A03260}" type="presParOf" srcId="{F500BDBD-3770-4401-9748-B6E534239256}" destId="{5A60E445-DC80-40BB-922D-CE1FDFF6C096}" srcOrd="9" destOrd="0" presId="urn:microsoft.com/office/officeart/2008/layout/VerticalCurvedList"/>
    <dgm:cxn modelId="{DF6B63CC-F7C8-4720-810D-61E0B91EA38D}" type="presParOf" srcId="{F500BDBD-3770-4401-9748-B6E534239256}" destId="{FF883583-517C-4AA4-B7D1-95E448F8CB1D}" srcOrd="10" destOrd="0" presId="urn:microsoft.com/office/officeart/2008/layout/VerticalCurvedList"/>
    <dgm:cxn modelId="{C80185ED-8CAD-4493-ACFC-B264DB2297FA}" type="presParOf" srcId="{FF883583-517C-4AA4-B7D1-95E448F8CB1D}" destId="{88D88612-F935-44DD-9CAE-DC65BD7CDDA6}" srcOrd="0" destOrd="0" presId="urn:microsoft.com/office/officeart/2008/layout/VerticalCurvedList"/>
    <dgm:cxn modelId="{FDB16EDA-E70E-4897-A651-B457176A8594}" type="presParOf" srcId="{F500BDBD-3770-4401-9748-B6E534239256}" destId="{AE53A4B1-C877-4340-BEFA-8FA8EE8279A8}" srcOrd="11" destOrd="0" presId="urn:microsoft.com/office/officeart/2008/layout/VerticalCurvedList"/>
    <dgm:cxn modelId="{7B68B4A3-2D03-4C9D-8F31-CD4B2090D09F}" type="presParOf" srcId="{F500BDBD-3770-4401-9748-B6E534239256}" destId="{FD6176C9-774F-45CD-BB9D-3EE2E3C1667A}" srcOrd="12" destOrd="0" presId="urn:microsoft.com/office/officeart/2008/layout/VerticalCurvedList"/>
    <dgm:cxn modelId="{9590780B-4B13-4B13-9199-9EB6A719CADC}" type="presParOf" srcId="{FD6176C9-774F-45CD-BB9D-3EE2E3C1667A}" destId="{22B6A6BD-F525-4705-9F75-F5CE06311FEA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84C3434-3FA0-4A92-8BD8-7C82FF43CBDD}">
      <dsp:nvSpPr>
        <dsp:cNvPr id="0" name=""/>
        <dsp:cNvSpPr/>
      </dsp:nvSpPr>
      <dsp:spPr>
        <a:xfrm>
          <a:off x="-5114296" y="-783455"/>
          <a:ext cx="6090491" cy="6090491"/>
        </a:xfrm>
        <a:prstGeom prst="blockArc">
          <a:avLst>
            <a:gd name="adj1" fmla="val 18900000"/>
            <a:gd name="adj2" fmla="val 2700000"/>
            <a:gd name="adj3" fmla="val 355"/>
          </a:avLst>
        </a:prstGeom>
        <a:noFill/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FFF8407-24B3-42A5-B46B-BC0756FBDE67}">
      <dsp:nvSpPr>
        <dsp:cNvPr id="0" name=""/>
        <dsp:cNvSpPr/>
      </dsp:nvSpPr>
      <dsp:spPr>
        <a:xfrm>
          <a:off x="364128" y="238211"/>
          <a:ext cx="6905279" cy="476242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78017" tIns="35560" rIns="35560" bIns="3556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1400" kern="1200" dirty="0">
              <a:latin typeface="Open Sans "/>
              <a:sym typeface="Montserrat-Regular" charset="0"/>
            </a:rPr>
            <a:t>Cantidad de hojas</a:t>
          </a:r>
          <a:endParaRPr lang="es-CO" sz="1400" kern="1200" dirty="0"/>
        </a:p>
      </dsp:txBody>
      <dsp:txXfrm>
        <a:off x="364128" y="238211"/>
        <a:ext cx="6905279" cy="476242"/>
      </dsp:txXfrm>
    </dsp:sp>
    <dsp:sp modelId="{71B1D8BF-0CD7-4A79-891A-55A84FED980E}">
      <dsp:nvSpPr>
        <dsp:cNvPr id="0" name=""/>
        <dsp:cNvSpPr/>
      </dsp:nvSpPr>
      <dsp:spPr>
        <a:xfrm>
          <a:off x="66476" y="178681"/>
          <a:ext cx="595303" cy="595303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F7B4260-5296-4F1E-8892-AE58FB6EE37D}">
      <dsp:nvSpPr>
        <dsp:cNvPr id="0" name=""/>
        <dsp:cNvSpPr/>
      </dsp:nvSpPr>
      <dsp:spPr>
        <a:xfrm>
          <a:off x="755870" y="952485"/>
          <a:ext cx="6513537" cy="476242"/>
        </a:xfrm>
        <a:prstGeom prst="rect">
          <a:avLst/>
        </a:prstGeom>
        <a:solidFill>
          <a:schemeClr val="accent5">
            <a:hueOff val="-1351709"/>
            <a:satOff val="-3484"/>
            <a:lumOff val="-235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78017" tIns="35560" rIns="35560" bIns="3556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400" kern="1200" dirty="0">
              <a:latin typeface="Open Sans "/>
              <a:ea typeface="Open Sans Extrabold" panose="020B0906030804020204" pitchFamily="34" charset="0"/>
              <a:cs typeface="Open Sans Extrabold" panose="020B0906030804020204" pitchFamily="34" charset="0"/>
              <a:sym typeface="Montserrat-Regular" charset="0"/>
            </a:rPr>
            <a:t>Orden del documento de acuerdo a</a:t>
          </a:r>
          <a:r>
            <a:rPr lang="es-MX" sz="1400" kern="1200" dirty="0">
              <a:solidFill>
                <a:prstClr val="white"/>
              </a:solidFill>
              <a:latin typeface="Open Sans "/>
              <a:ea typeface="Open Sans Extrabold" panose="020B0906030804020204" pitchFamily="34" charset="0"/>
              <a:cs typeface="Open Sans Extrabold" panose="020B0906030804020204" pitchFamily="34" charset="0"/>
              <a:sym typeface="Montserrat-Regular" charset="0"/>
            </a:rPr>
            <a:t>l </a:t>
          </a:r>
          <a:r>
            <a:rPr lang="es-ES" sz="1400" kern="1200" dirty="0">
              <a:solidFill>
                <a:prstClr val="white"/>
              </a:solidFill>
              <a:latin typeface="Open Sans "/>
              <a:ea typeface="Open Sans Extrabold" panose="020B0906030804020204" pitchFamily="34" charset="0"/>
              <a:cs typeface="Open Sans Extrabold" panose="020B0906030804020204" pitchFamily="34" charset="0"/>
            </a:rPr>
            <a:t>Lineamiento Digitalización de Documentos </a:t>
          </a:r>
          <a:r>
            <a:rPr lang="es-ES" sz="1400" kern="1200" dirty="0">
              <a:solidFill>
                <a:prstClr val="white"/>
              </a:solidFill>
              <a:latin typeface="Open Sans "/>
              <a:ea typeface="Open Sans Extrabold" panose="020B0906030804020204" pitchFamily="34" charset="0"/>
              <a:cs typeface="Open Sans Extrabold" panose="020B0906030804020204" pitchFamily="34" charset="0"/>
              <a:hlinkClick xmlns:r="http://schemas.openxmlformats.org/officeDocument/2006/relationships" r:id="rId1"/>
            </a:rPr>
            <a:t>[IA-L-054]</a:t>
          </a:r>
          <a:endParaRPr lang="es-CO" sz="1400" kern="1200" dirty="0">
            <a:solidFill>
              <a:prstClr val="white"/>
            </a:solidFill>
            <a:latin typeface="Open Sans "/>
            <a:ea typeface="Open Sans Extrabold" panose="020B0906030804020204" pitchFamily="34" charset="0"/>
            <a:cs typeface="Open Sans Extrabold" panose="020B0906030804020204" pitchFamily="34" charset="0"/>
          </a:endParaRPr>
        </a:p>
      </dsp:txBody>
      <dsp:txXfrm>
        <a:off x="755870" y="952485"/>
        <a:ext cx="6513537" cy="476242"/>
      </dsp:txXfrm>
    </dsp:sp>
    <dsp:sp modelId="{89BFE7F6-8E5F-4DD5-AB12-98CBBCFBB2A7}">
      <dsp:nvSpPr>
        <dsp:cNvPr id="0" name=""/>
        <dsp:cNvSpPr/>
      </dsp:nvSpPr>
      <dsp:spPr>
        <a:xfrm>
          <a:off x="458218" y="892954"/>
          <a:ext cx="595303" cy="595303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-1351709"/>
              <a:satOff val="-3484"/>
              <a:lumOff val="-2353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FEC438E-1EFF-42E4-A3FC-14A09142C69E}">
      <dsp:nvSpPr>
        <dsp:cNvPr id="0" name=""/>
        <dsp:cNvSpPr/>
      </dsp:nvSpPr>
      <dsp:spPr>
        <a:xfrm>
          <a:off x="935004" y="1666758"/>
          <a:ext cx="6334403" cy="476242"/>
        </a:xfrm>
        <a:prstGeom prst="rect">
          <a:avLst/>
        </a:prstGeom>
        <a:solidFill>
          <a:schemeClr val="accent5">
            <a:hueOff val="-2703417"/>
            <a:satOff val="-6968"/>
            <a:lumOff val="-470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78017" tIns="35560" rIns="35560" bIns="3556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1400" kern="1200">
              <a:latin typeface="Open Sans "/>
              <a:ea typeface="Open Sans Extrabold" panose="020B0906030804020204" pitchFamily="34" charset="0"/>
              <a:cs typeface="Open Sans Extrabold" panose="020B0906030804020204" pitchFamily="34" charset="0"/>
              <a:sym typeface="Montserrat-Regular" charset="0"/>
            </a:rPr>
            <a:t>Posición del documento (vertical u horizontal)</a:t>
          </a:r>
          <a:endParaRPr lang="es-CO" sz="1400" kern="1200" dirty="0"/>
        </a:p>
      </dsp:txBody>
      <dsp:txXfrm>
        <a:off x="935004" y="1666758"/>
        <a:ext cx="6334403" cy="476242"/>
      </dsp:txXfrm>
    </dsp:sp>
    <dsp:sp modelId="{CBF2609C-3C99-4925-9B12-56DBAEC88CD1}">
      <dsp:nvSpPr>
        <dsp:cNvPr id="0" name=""/>
        <dsp:cNvSpPr/>
      </dsp:nvSpPr>
      <dsp:spPr>
        <a:xfrm>
          <a:off x="637352" y="1607227"/>
          <a:ext cx="595303" cy="595303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-2703417"/>
              <a:satOff val="-6968"/>
              <a:lumOff val="-4706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6A2EBCC-18B4-4C48-AB3F-FB26E5F96A2E}">
      <dsp:nvSpPr>
        <dsp:cNvPr id="0" name=""/>
        <dsp:cNvSpPr/>
      </dsp:nvSpPr>
      <dsp:spPr>
        <a:xfrm>
          <a:off x="935004" y="2380579"/>
          <a:ext cx="6334403" cy="476242"/>
        </a:xfrm>
        <a:prstGeom prst="rect">
          <a:avLst/>
        </a:prstGeom>
        <a:solidFill>
          <a:schemeClr val="accent5">
            <a:hueOff val="-4055126"/>
            <a:satOff val="-10451"/>
            <a:lumOff val="-7059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78017" tIns="35560" rIns="35560" bIns="3556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400" kern="1200" dirty="0">
              <a:latin typeface="Open Sans "/>
              <a:ea typeface="Open Sans Extrabold" panose="020B0906030804020204" pitchFamily="34" charset="0"/>
              <a:cs typeface="Open Sans Extrabold" panose="020B0906030804020204" pitchFamily="34" charset="0"/>
              <a:sym typeface="Montserrat-Regular" charset="0"/>
            </a:rPr>
            <a:t>Encuadre total, alineación, nitidez y color</a:t>
          </a:r>
          <a:endParaRPr lang="es-CO" sz="1400" kern="1200" dirty="0"/>
        </a:p>
      </dsp:txBody>
      <dsp:txXfrm>
        <a:off x="935004" y="2380579"/>
        <a:ext cx="6334403" cy="476242"/>
      </dsp:txXfrm>
    </dsp:sp>
    <dsp:sp modelId="{323189F9-0A53-496A-83C6-332B10DA7920}">
      <dsp:nvSpPr>
        <dsp:cNvPr id="0" name=""/>
        <dsp:cNvSpPr/>
      </dsp:nvSpPr>
      <dsp:spPr>
        <a:xfrm>
          <a:off x="637352" y="2321048"/>
          <a:ext cx="595303" cy="595303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-4055126"/>
              <a:satOff val="-10451"/>
              <a:lumOff val="-7059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A60E445-DC80-40BB-922D-CE1FDFF6C096}">
      <dsp:nvSpPr>
        <dsp:cNvPr id="0" name=""/>
        <dsp:cNvSpPr/>
      </dsp:nvSpPr>
      <dsp:spPr>
        <a:xfrm>
          <a:off x="755870" y="3094852"/>
          <a:ext cx="6513537" cy="476242"/>
        </a:xfrm>
        <a:prstGeom prst="rect">
          <a:avLst/>
        </a:prstGeom>
        <a:solidFill>
          <a:schemeClr val="accent5">
            <a:hueOff val="-5406834"/>
            <a:satOff val="-13935"/>
            <a:lumOff val="-941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78017" tIns="35560" rIns="35560" bIns="3556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400" kern="1200" dirty="0">
              <a:latin typeface="Open Sans "/>
              <a:ea typeface="Open Sans Extrabold" panose="020B0906030804020204" pitchFamily="34" charset="0"/>
              <a:cs typeface="Open Sans Extrabold" panose="020B0906030804020204" pitchFamily="34" charset="0"/>
              <a:sym typeface="Montserrat-Regular" charset="0"/>
            </a:rPr>
            <a:t>El documento no debe tener puntos, rayas o manchas generados en el escáner que afecten la legibilidad</a:t>
          </a:r>
          <a:endParaRPr lang="es-CO" sz="1400" kern="1200" dirty="0"/>
        </a:p>
      </dsp:txBody>
      <dsp:txXfrm>
        <a:off x="755870" y="3094852"/>
        <a:ext cx="6513537" cy="476242"/>
      </dsp:txXfrm>
    </dsp:sp>
    <dsp:sp modelId="{88D88612-F935-44DD-9CAE-DC65BD7CDDA6}">
      <dsp:nvSpPr>
        <dsp:cNvPr id="0" name=""/>
        <dsp:cNvSpPr/>
      </dsp:nvSpPr>
      <dsp:spPr>
        <a:xfrm>
          <a:off x="458218" y="3035322"/>
          <a:ext cx="595303" cy="595303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-5406834"/>
              <a:satOff val="-13935"/>
              <a:lumOff val="-9412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E53A4B1-C877-4340-BEFA-8FA8EE8279A8}">
      <dsp:nvSpPr>
        <dsp:cNvPr id="0" name=""/>
        <dsp:cNvSpPr/>
      </dsp:nvSpPr>
      <dsp:spPr>
        <a:xfrm>
          <a:off x="364128" y="3809125"/>
          <a:ext cx="6905279" cy="476242"/>
        </a:xfrm>
        <a:prstGeom prst="rect">
          <a:avLst/>
        </a:prstGeom>
        <a:solidFill>
          <a:schemeClr val="accent5">
            <a:hueOff val="-6758543"/>
            <a:satOff val="-17419"/>
            <a:lumOff val="-1176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78017" tIns="35560" rIns="35560" bIns="3556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400" kern="1200" dirty="0"/>
            <a:t>La imagen corresponda al trámite correspondiente</a:t>
          </a:r>
          <a:endParaRPr lang="es-CO" sz="1400" kern="1200" dirty="0"/>
        </a:p>
      </dsp:txBody>
      <dsp:txXfrm>
        <a:off x="364128" y="3809125"/>
        <a:ext cx="6905279" cy="476242"/>
      </dsp:txXfrm>
    </dsp:sp>
    <dsp:sp modelId="{22B6A6BD-F525-4705-9F75-F5CE06311FEA}">
      <dsp:nvSpPr>
        <dsp:cNvPr id="0" name=""/>
        <dsp:cNvSpPr/>
      </dsp:nvSpPr>
      <dsp:spPr>
        <a:xfrm>
          <a:off x="66476" y="3749595"/>
          <a:ext cx="595303" cy="595303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-6758543"/>
              <a:satOff val="-17419"/>
              <a:lumOff val="-11765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D3A5B7A-ED18-4E7B-A35B-EF8F48EEBC78}" type="datetimeFigureOut">
              <a:rPr lang="es-CO" smtClean="0"/>
              <a:t>29/ene.2019</a:t>
            </a:fld>
            <a:endParaRPr lang="es-CO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CO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F0A4525-133D-4C2C-B2DC-D9EE5D1D478C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1697435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editar el estilo de subtítulo del patrón</a:t>
            </a:r>
            <a:endParaRPr lang="es-CO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7226F1-1FEC-472E-9CCF-C06E8AD545F4}" type="datetime1">
              <a:rPr lang="es-CO" smtClean="0"/>
              <a:t>29/ene.2019</a:t>
            </a:fld>
            <a:endParaRPr lang="es-CO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/>
              <a:t>Digitalización Certificada con Fines Probatorios</a:t>
            </a:r>
            <a:endParaRPr lang="es-CO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4A03FD-67D4-4A23-849E-B38116AAC73F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6380667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B331C6-B128-4A08-A7F6-E54ECEE1D436}" type="datetime1">
              <a:rPr lang="es-CO" smtClean="0"/>
              <a:t>29/ene.2019</a:t>
            </a:fld>
            <a:endParaRPr lang="es-CO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/>
              <a:t>Digitalización Certificada con Fines Probatorios</a:t>
            </a:r>
            <a:endParaRPr lang="es-CO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4A03FD-67D4-4A23-849E-B38116AAC73F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671676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3925ED-A1A3-41B5-BE09-409967CF9A5F}" type="datetime1">
              <a:rPr lang="es-CO" smtClean="0"/>
              <a:t>29/ene.2019</a:t>
            </a:fld>
            <a:endParaRPr lang="es-CO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/>
              <a:t>Digitalización Certificada con Fines Probatorios</a:t>
            </a:r>
            <a:endParaRPr lang="es-CO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4A03FD-67D4-4A23-849E-B38116AAC73F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615471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192B3B-E396-4C9E-A0F2-F538D85CD54E}" type="datetime1">
              <a:rPr lang="es-CO" smtClean="0"/>
              <a:t>29/ene.2019</a:t>
            </a:fld>
            <a:endParaRPr lang="es-CO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/>
              <a:t>Digitalización Certificada con Fines Probatorios</a:t>
            </a:r>
            <a:endParaRPr lang="es-CO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4A03FD-67D4-4A23-849E-B38116AAC73F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8062365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FC75F2-398B-471B-BD07-19086D968975}" type="datetime1">
              <a:rPr lang="es-CO" smtClean="0"/>
              <a:t>29/ene.2019</a:t>
            </a:fld>
            <a:endParaRPr lang="es-CO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/>
              <a:t>Digitalización Certificada con Fines Probatorios</a:t>
            </a:r>
            <a:endParaRPr lang="es-CO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4A03FD-67D4-4A23-849E-B38116AAC73F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0506208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0E9677-7BAF-4EC1-8AFE-3CEF165B4F02}" type="datetime1">
              <a:rPr lang="es-CO" smtClean="0"/>
              <a:t>29/ene.2019</a:t>
            </a:fld>
            <a:endParaRPr lang="es-CO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/>
              <a:t>Digitalización Certificada con Fines Probatorios</a:t>
            </a:r>
            <a:endParaRPr lang="es-CO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4A03FD-67D4-4A23-849E-B38116AAC73F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2851436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C1316F-29BD-41F9-99EF-4668E18C5555}" type="datetime1">
              <a:rPr lang="es-CO" smtClean="0"/>
              <a:t>29/ene.2019</a:t>
            </a:fld>
            <a:endParaRPr lang="es-CO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/>
              <a:t>Digitalización Certificada con Fines Probatorios</a:t>
            </a:r>
            <a:endParaRPr lang="es-CO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4A03FD-67D4-4A23-849E-B38116AAC73F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9711738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F76D4C-7021-469B-8937-D66AB9224D07}" type="datetime1">
              <a:rPr lang="es-CO" smtClean="0"/>
              <a:t>29/ene.2019</a:t>
            </a:fld>
            <a:endParaRPr lang="es-CO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/>
              <a:t>Digitalización Certificada con Fines Probatorios</a:t>
            </a:r>
            <a:endParaRPr lang="es-CO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4A03FD-67D4-4A23-849E-B38116AAC73F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40457851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16E773-CD75-4451-8E31-3E4AAA668AC1}" type="datetime1">
              <a:rPr lang="es-CO" smtClean="0"/>
              <a:t>29/ene.2019</a:t>
            </a:fld>
            <a:endParaRPr lang="es-CO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/>
              <a:t>Digitalización Certificada con Fines Probatorios</a:t>
            </a:r>
            <a:endParaRPr lang="es-CO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4A03FD-67D4-4A23-849E-B38116AAC73F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458714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3A5373-5079-441C-8BBD-B7863AD27364}" type="datetime1">
              <a:rPr lang="es-CO" smtClean="0"/>
              <a:t>29/ene.2019</a:t>
            </a:fld>
            <a:endParaRPr lang="es-CO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/>
              <a:t>Digitalización Certificada con Fines Probatorios</a:t>
            </a:r>
            <a:endParaRPr lang="es-CO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4A03FD-67D4-4A23-849E-B38116AAC73F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895296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O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285E06-0158-4AFF-99A9-4B5825A3FF16}" type="datetime1">
              <a:rPr lang="es-CO" smtClean="0"/>
              <a:t>29/ene.2019</a:t>
            </a:fld>
            <a:endParaRPr lang="es-CO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/>
              <a:t>Digitalización Certificada con Fines Probatorios</a:t>
            </a:r>
            <a:endParaRPr lang="es-CO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4A03FD-67D4-4A23-849E-B38116AAC73F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7248537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D8433A-6C0C-4572-B90F-65FE039CE763}" type="datetime1">
              <a:rPr lang="es-CO" smtClean="0"/>
              <a:t>29/ene.2019</a:t>
            </a:fld>
            <a:endParaRPr lang="es-CO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s-ES"/>
              <a:t>Digitalización Certificada con Fines Probatorios</a:t>
            </a:r>
            <a:endParaRPr lang="es-CO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4A03FD-67D4-4A23-849E-B38116AAC73F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7839344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microsoft.com/office/2007/relationships/hdphoto" Target="../media/hdphoto7.wdp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microsoft.com/office/2007/relationships/hdphoto" Target="../media/hdphoto7.wdp"/><Relationship Id="rId5" Type="http://schemas.openxmlformats.org/officeDocument/2006/relationships/image" Target="../media/image20.png"/><Relationship Id="rId4" Type="http://schemas.openxmlformats.org/officeDocument/2006/relationships/image" Target="../media/image2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microsoft.com/office/2007/relationships/hdphoto" Target="../media/hdphoto7.wdp"/><Relationship Id="rId4" Type="http://schemas.openxmlformats.org/officeDocument/2006/relationships/image" Target="../media/image2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5" Type="http://schemas.microsoft.com/office/2007/relationships/hdphoto" Target="../media/hdphoto8.wdp"/><Relationship Id="rId4" Type="http://schemas.openxmlformats.org/officeDocument/2006/relationships/image" Target="../media/image2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5" Type="http://schemas.microsoft.com/office/2007/relationships/hdphoto" Target="../media/hdphoto4.wdp"/><Relationship Id="rId4" Type="http://schemas.openxmlformats.org/officeDocument/2006/relationships/image" Target="../media/image1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5" Type="http://schemas.microsoft.com/office/2007/relationships/hdphoto" Target="../media/hdphoto4.wdp"/><Relationship Id="rId4" Type="http://schemas.openxmlformats.org/officeDocument/2006/relationships/image" Target="../media/image1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png"/><Relationship Id="rId5" Type="http://schemas.microsoft.com/office/2007/relationships/hdphoto" Target="../media/hdphoto4.wdp"/><Relationship Id="rId4" Type="http://schemas.openxmlformats.org/officeDocument/2006/relationships/image" Target="../media/image12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microsoft.com/office/2007/relationships/hdphoto" Target="../media/hdphoto1.wdp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13" Type="http://schemas.openxmlformats.org/officeDocument/2006/relationships/image" Target="../media/image9.png"/><Relationship Id="rId18" Type="http://schemas.microsoft.com/office/2007/relationships/hdphoto" Target="../media/hdphoto4.wdp"/><Relationship Id="rId3" Type="http://schemas.openxmlformats.org/officeDocument/2006/relationships/image" Target="../media/image4.png"/><Relationship Id="rId7" Type="http://schemas.openxmlformats.org/officeDocument/2006/relationships/diagramColors" Target="../diagrams/colors1.xml"/><Relationship Id="rId12" Type="http://schemas.openxmlformats.org/officeDocument/2006/relationships/image" Target="../media/image8.png"/><Relationship Id="rId17" Type="http://schemas.openxmlformats.org/officeDocument/2006/relationships/image" Target="../media/image12.png"/><Relationship Id="rId2" Type="http://schemas.openxmlformats.org/officeDocument/2006/relationships/image" Target="../media/image3.png"/><Relationship Id="rId16" Type="http://schemas.microsoft.com/office/2007/relationships/hdphoto" Target="../media/hdphoto3.wdp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.xml"/><Relationship Id="rId11" Type="http://schemas.openxmlformats.org/officeDocument/2006/relationships/image" Target="../media/image7.png"/><Relationship Id="rId5" Type="http://schemas.openxmlformats.org/officeDocument/2006/relationships/diagramLayout" Target="../diagrams/layout1.xml"/><Relationship Id="rId15" Type="http://schemas.openxmlformats.org/officeDocument/2006/relationships/image" Target="../media/image11.png"/><Relationship Id="rId10" Type="http://schemas.microsoft.com/office/2007/relationships/hdphoto" Target="../media/hdphoto2.wdp"/><Relationship Id="rId4" Type="http://schemas.openxmlformats.org/officeDocument/2006/relationships/diagramData" Target="../diagrams/data1.xml"/><Relationship Id="rId9" Type="http://schemas.openxmlformats.org/officeDocument/2006/relationships/image" Target="../media/image6.png"/><Relationship Id="rId1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microsoft.com/office/2007/relationships/hdphoto" Target="../media/hdphoto2.wdp"/><Relationship Id="rId5" Type="http://schemas.openxmlformats.org/officeDocument/2006/relationships/image" Target="../media/image6.png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microsoft.com/office/2007/relationships/hdphoto" Target="../media/hdphoto2.wdp"/><Relationship Id="rId5" Type="http://schemas.openxmlformats.org/officeDocument/2006/relationships/image" Target="../media/image6.png"/><Relationship Id="rId4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microsoft.com/office/2007/relationships/hdphoto" Target="../media/hdphoto2.wdp"/><Relationship Id="rId5" Type="http://schemas.openxmlformats.org/officeDocument/2006/relationships/image" Target="../media/image6.png"/><Relationship Id="rId4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microsoft.com/office/2007/relationships/hdphoto" Target="../media/hdphoto5.wdp"/><Relationship Id="rId4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microsoft.com/office/2007/relationships/hdphoto" Target="../media/hdphoto6.wdp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>
            <a:extLst>
              <a:ext uri="{FF2B5EF4-FFF2-40B4-BE49-F238E27FC236}">
                <a16:creationId xmlns:a16="http://schemas.microsoft.com/office/drawing/2014/main" id="{A606630F-AC0A-43CC-87AD-714A1F90622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6" y="-1"/>
            <a:ext cx="12185754" cy="6861516"/>
          </a:xfrm>
          <a:prstGeom prst="rect">
            <a:avLst/>
          </a:prstGeom>
        </p:spPr>
      </p:pic>
      <p:sp>
        <p:nvSpPr>
          <p:cNvPr id="2" name="Marcador de pie de página 1">
            <a:extLst>
              <a:ext uri="{FF2B5EF4-FFF2-40B4-BE49-F238E27FC236}">
                <a16:creationId xmlns:a16="http://schemas.microsoft.com/office/drawing/2014/main" id="{84C697AE-65A5-4630-AB88-C170D42D29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/>
              <a:t>Digitalización Certificada con Fines Probatorios</a:t>
            </a:r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87877264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F2B42227-91F6-430C-B5D6-E8759885A15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58775" y="5738070"/>
            <a:ext cx="2524836" cy="1140137"/>
          </a:xfrm>
          <a:prstGeom prst="rect">
            <a:avLst/>
          </a:prstGeom>
        </p:spPr>
      </p:pic>
      <p:sp>
        <p:nvSpPr>
          <p:cNvPr id="61" name="Rectangle 20">
            <a:extLst>
              <a:ext uri="{FF2B5EF4-FFF2-40B4-BE49-F238E27FC236}">
                <a16:creationId xmlns:a16="http://schemas.microsoft.com/office/drawing/2014/main" id="{42305303-0399-48F0-A368-7E1296965C9C}"/>
              </a:ext>
            </a:extLst>
          </p:cNvPr>
          <p:cNvSpPr>
            <a:spLocks/>
          </p:cNvSpPr>
          <p:nvPr/>
        </p:nvSpPr>
        <p:spPr bwMode="auto">
          <a:xfrm>
            <a:off x="11855" y="3465146"/>
            <a:ext cx="1668702" cy="7084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pPr algn="ctr">
              <a:lnSpc>
                <a:spcPct val="120000"/>
              </a:lnSpc>
            </a:pPr>
            <a:endParaRPr lang="es-CO" sz="1050" dirty="0">
              <a:solidFill>
                <a:srgbClr val="7D8287"/>
              </a:solidFill>
              <a:latin typeface="Open Sans "/>
              <a:sym typeface="Montserrat-Regular" charset="0"/>
            </a:endParaRPr>
          </a:p>
        </p:txBody>
      </p:sp>
      <p:pic>
        <p:nvPicPr>
          <p:cNvPr id="65" name="Imagen 64">
            <a:extLst>
              <a:ext uri="{FF2B5EF4-FFF2-40B4-BE49-F238E27FC236}">
                <a16:creationId xmlns:a16="http://schemas.microsoft.com/office/drawing/2014/main" id="{25573E22-4051-42B3-8BB8-358C851ED87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210" y="349771"/>
            <a:ext cx="4850157" cy="1244116"/>
          </a:xfrm>
          <a:prstGeom prst="rect">
            <a:avLst/>
          </a:prstGeom>
        </p:spPr>
      </p:pic>
      <p:sp>
        <p:nvSpPr>
          <p:cNvPr id="66" name="Rectángulo 65">
            <a:extLst>
              <a:ext uri="{FF2B5EF4-FFF2-40B4-BE49-F238E27FC236}">
                <a16:creationId xmlns:a16="http://schemas.microsoft.com/office/drawing/2014/main" id="{CA5BA769-E585-4A91-9066-F7A65E3062AA}"/>
              </a:ext>
            </a:extLst>
          </p:cNvPr>
          <p:cNvSpPr/>
          <p:nvPr/>
        </p:nvSpPr>
        <p:spPr>
          <a:xfrm>
            <a:off x="674215" y="319301"/>
            <a:ext cx="4556152" cy="9376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s-ES" sz="2400" dirty="0">
                <a:solidFill>
                  <a:schemeClr val="bg1"/>
                </a:solidFill>
                <a:latin typeface="Open Sans "/>
                <a:sym typeface="Montserrat-Regular" charset="0"/>
              </a:rPr>
              <a:t>Encuadre total, alineación, nitidez y color</a:t>
            </a:r>
          </a:p>
        </p:txBody>
      </p:sp>
      <p:sp>
        <p:nvSpPr>
          <p:cNvPr id="4" name="Rectángulo 3">
            <a:extLst>
              <a:ext uri="{FF2B5EF4-FFF2-40B4-BE49-F238E27FC236}">
                <a16:creationId xmlns:a16="http://schemas.microsoft.com/office/drawing/2014/main" id="{01FB7146-2C49-4839-9494-0D9BB9D8BF58}"/>
              </a:ext>
            </a:extLst>
          </p:cNvPr>
          <p:cNvSpPr/>
          <p:nvPr/>
        </p:nvSpPr>
        <p:spPr>
          <a:xfrm>
            <a:off x="196032" y="1857601"/>
            <a:ext cx="11799935" cy="6719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07000"/>
              </a:lnSpc>
              <a:spcAft>
                <a:spcPts val="800"/>
              </a:spcAft>
            </a:pPr>
            <a:r>
              <a:rPr lang="es-CO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Para reemplazar una imagen que no se encuentra legible se selecciona la imagen a reemplazar y luego se elige la opción de reemplazo asistido </a:t>
            </a: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7F6A9B17-DE63-487C-A12C-847473FD482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58400" y="2793230"/>
            <a:ext cx="6605239" cy="3714999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9" name="Rectángulo: esquinas redondeadas 8">
            <a:extLst>
              <a:ext uri="{FF2B5EF4-FFF2-40B4-BE49-F238E27FC236}">
                <a16:creationId xmlns:a16="http://schemas.microsoft.com/office/drawing/2014/main" id="{FA408CAE-FAD0-42FF-99AF-3127DCAB2C43}"/>
              </a:ext>
            </a:extLst>
          </p:cNvPr>
          <p:cNvSpPr/>
          <p:nvPr/>
        </p:nvSpPr>
        <p:spPr>
          <a:xfrm>
            <a:off x="4221607" y="3465146"/>
            <a:ext cx="603250" cy="560705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s-CO"/>
          </a:p>
        </p:txBody>
      </p:sp>
      <p:sp>
        <p:nvSpPr>
          <p:cNvPr id="10" name="Flecha: a la derecha 9">
            <a:extLst>
              <a:ext uri="{FF2B5EF4-FFF2-40B4-BE49-F238E27FC236}">
                <a16:creationId xmlns:a16="http://schemas.microsoft.com/office/drawing/2014/main" id="{D8C256A5-D0B1-4B64-ABFB-E902C0D88BFC}"/>
              </a:ext>
            </a:extLst>
          </p:cNvPr>
          <p:cNvSpPr/>
          <p:nvPr/>
        </p:nvSpPr>
        <p:spPr>
          <a:xfrm>
            <a:off x="2317988" y="3745498"/>
            <a:ext cx="219075" cy="114935"/>
          </a:xfrm>
          <a:prstGeom prst="rightArrow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s-CO"/>
          </a:p>
        </p:txBody>
      </p:sp>
      <p:pic>
        <p:nvPicPr>
          <p:cNvPr id="12" name="Imagen 11">
            <a:extLst>
              <a:ext uri="{FF2B5EF4-FFF2-40B4-BE49-F238E27FC236}">
                <a16:creationId xmlns:a16="http://schemas.microsoft.com/office/drawing/2014/main" id="{73FA3023-FEA0-4C10-B59C-13673A989387}"/>
              </a:ext>
            </a:extLst>
          </p:cNvPr>
          <p:cNvPicPr>
            <a:picLocks noChangeAspect="1"/>
          </p:cNvPicPr>
          <p:nvPr/>
        </p:nvPicPr>
        <p:blipFill>
          <a:blip r:embed="rId5">
            <a:biLevel thresh="50000"/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444" b="97778" l="4000" r="93778">
                        <a14:foregroundMark x1="74925" y1="86061" x2="81333" y2="93333"/>
                        <a14:foregroundMark x1="56981" y1="65698" x2="61481" y2="70804"/>
                        <a14:foregroundMark x1="18667" y1="22222" x2="27885" y2="32683"/>
                        <a14:foregroundMark x1="81333" y1="93333" x2="81333" y2="93333"/>
                        <a14:foregroundMark x1="76069" y1="60882" x2="75468" y2="53855"/>
                        <a14:foregroundMark x1="76181" y1="62200" x2="76157" y2="61914"/>
                        <a14:foregroundMark x1="77465" y1="77199" x2="76828" y2="69747"/>
                        <a14:foregroundMark x1="79111" y1="96444" x2="78056" y2="84107"/>
                        <a14:foregroundMark x1="75529" y1="20837" x2="78667" y2="9333"/>
                        <a14:foregroundMark x1="78667" y1="9333" x2="78667" y2="4444"/>
                        <a14:foregroundMark x1="80611" y1="29795" x2="81115" y2="40640"/>
                        <a14:foregroundMark x1="79556" y1="7111" x2="80296" y2="23023"/>
                        <a14:foregroundMark x1="81333" y1="53333" x2="81333" y2="53333"/>
                        <a14:foregroundMark x1="81333" y1="53333" x2="81333" y2="53333"/>
                        <a14:foregroundMark x1="81333" y1="53333" x2="81333" y2="53333"/>
                        <a14:foregroundMark x1="81333" y1="53333" x2="81333" y2="53333"/>
                        <a14:foregroundMark x1="81333" y1="53333" x2="81333" y2="53333"/>
                        <a14:foregroundMark x1="31111" y1="57778" x2="42222" y2="74222"/>
                        <a14:foregroundMark x1="42222" y1="74222" x2="94222" y2="48444"/>
                        <a14:foregroundMark x1="79111" y1="6222" x2="59111" y2="4000"/>
                        <a14:foregroundMark x1="59111" y1="4000" x2="45170" y2="7940"/>
                        <a14:foregroundMark x1="11654" y1="38038" x2="9778" y2="40000"/>
                        <a14:foregroundMark x1="36543" y1="12000" x2="14636" y2="34918"/>
                        <a14:foregroundMark x1="9778" y1="40000" x2="7113" y2="78827"/>
                        <a14:foregroundMark x1="16902" y1="92498" x2="24444" y2="97778"/>
                        <a14:foregroundMark x1="10308" y1="87882" x2="12544" y2="89447"/>
                        <a14:foregroundMark x1="24444" y1="97778" x2="45778" y2="98222"/>
                        <a14:foregroundMark x1="45778" y1="98222" x2="67556" y2="95111"/>
                        <a14:foregroundMark x1="67556" y1="95111" x2="76889" y2="97778"/>
                        <a14:foregroundMark x1="9952" y1="91681" x2="8541" y2="90013"/>
                        <a14:foregroundMark x1="15111" y1="97778" x2="13733" y2="96150"/>
                        <a14:foregroundMark x1="2233" y1="68976" x2="8000" y2="32000"/>
                        <a14:foregroundMark x1="736" y1="78572" x2="924" y2="77366"/>
                        <a14:foregroundMark x1="8000" y1="32000" x2="13333" y2="27111"/>
                        <a14:foregroundMark x1="5724" y1="78771" x2="4000" y2="62222"/>
                        <a14:foregroundMark x1="47551" y1="4199" x2="56444" y2="444"/>
                        <a14:foregroundMark x1="37985" y1="8238" x2="42081" y2="6509"/>
                        <a14:foregroundMark x1="36444" y1="8889" x2="37694" y2="8361"/>
                        <a14:foregroundMark x1="56444" y1="444" x2="74222" y2="444"/>
                        <a14:backgroundMark x1="4444" y1="11111" x2="4444" y2="11111"/>
                        <a14:backgroundMark x1="889" y1="15556" x2="19556" y2="4444"/>
                        <a14:backgroundMark x1="19556" y1="4444" x2="24000" y2="3556"/>
                        <a14:backgroundMark x1="33333" y1="44889" x2="52000" y2="62222"/>
                        <a14:backgroundMark x1="54222" y1="62667" x2="82667" y2="44444"/>
                        <a14:backgroundMark x1="74667" y1="40444" x2="74222" y2="24000"/>
                        <a14:backgroundMark x1="74667" y1="21778" x2="70667" y2="39556"/>
                        <a14:backgroundMark x1="70667" y1="39556" x2="72889" y2="45778"/>
                        <a14:backgroundMark x1="32889" y1="41333" x2="48000" y2="33333"/>
                        <a14:backgroundMark x1="40000" y1="9778" x2="44000" y2="9778"/>
                        <a14:backgroundMark x1="38222" y1="36000" x2="22222" y2="43111"/>
                        <a14:backgroundMark x1="22222" y1="43111" x2="12444" y2="39556"/>
                        <a14:backgroundMark x1="2667" y1="82667" x2="889" y2="64889"/>
                        <a14:backgroundMark x1="64889" y1="81778" x2="74667" y2="65778"/>
                        <a14:backgroundMark x1="74667" y1="65778" x2="76889" y2="64889"/>
                        <a14:backgroundMark x1="66667" y1="75111" x2="74667" y2="86222"/>
                        <a14:backgroundMark x1="74222" y1="66667" x2="77333" y2="64000"/>
                        <a14:backgroundMark x1="64889" y1="73333" x2="60000" y2="78667"/>
                        <a14:backgroundMark x1="13778" y1="91556" x2="14667" y2="86667"/>
                        <a14:backgroundMark x1="14222" y1="88000" x2="17333" y2="90667"/>
                        <a14:backgroundMark x1="444" y1="82667" x2="3111" y2="64444"/>
                        <a14:backgroundMark x1="3111" y1="78667" x2="2667" y2="89778"/>
                        <a14:backgroundMark x1="13333" y1="90222" x2="17333" y2="92000"/>
                        <a14:backgroundMark x1="13778" y1="89778" x2="12889" y2="88000"/>
                        <a14:backgroundMark x1="51111" y1="62667" x2="56000" y2="62222"/>
                        <a14:backgroundMark x1="39556" y1="12444" x2="38222" y2="9778"/>
                        <a14:backgroundMark x1="39111" y1="9333" x2="39111" y2="12000"/>
                        <a14:backgroundMark x1="75556" y1="20889" x2="73333" y2="20000"/>
                        <a14:backgroundMark x1="74667" y1="68444" x2="78667" y2="65778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10248" y="514311"/>
            <a:ext cx="629131" cy="545864"/>
          </a:xfrm>
          <a:prstGeom prst="rect">
            <a:avLst/>
          </a:prstGeom>
        </p:spPr>
      </p:pic>
      <p:sp>
        <p:nvSpPr>
          <p:cNvPr id="2" name="Marcador de pie de página 1">
            <a:extLst>
              <a:ext uri="{FF2B5EF4-FFF2-40B4-BE49-F238E27FC236}">
                <a16:creationId xmlns:a16="http://schemas.microsoft.com/office/drawing/2014/main" id="{5D452D1B-EEB9-408F-B75A-6818BFC312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/>
              <a:t>Digitalización Certificada con Fines Probatorios</a:t>
            </a:r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5200670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F2B42227-91F6-430C-B5D6-E8759885A15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58775" y="5738070"/>
            <a:ext cx="2524836" cy="1140137"/>
          </a:xfrm>
          <a:prstGeom prst="rect">
            <a:avLst/>
          </a:prstGeom>
        </p:spPr>
      </p:pic>
      <p:sp>
        <p:nvSpPr>
          <p:cNvPr id="61" name="Rectangle 20">
            <a:extLst>
              <a:ext uri="{FF2B5EF4-FFF2-40B4-BE49-F238E27FC236}">
                <a16:creationId xmlns:a16="http://schemas.microsoft.com/office/drawing/2014/main" id="{42305303-0399-48F0-A368-7E1296965C9C}"/>
              </a:ext>
            </a:extLst>
          </p:cNvPr>
          <p:cNvSpPr>
            <a:spLocks/>
          </p:cNvSpPr>
          <p:nvPr/>
        </p:nvSpPr>
        <p:spPr bwMode="auto">
          <a:xfrm>
            <a:off x="11855" y="3465146"/>
            <a:ext cx="1668702" cy="7084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pPr algn="ctr">
              <a:lnSpc>
                <a:spcPct val="120000"/>
              </a:lnSpc>
            </a:pPr>
            <a:endParaRPr lang="es-CO" sz="1050" dirty="0">
              <a:solidFill>
                <a:srgbClr val="7D8287"/>
              </a:solidFill>
              <a:latin typeface="Open Sans "/>
              <a:sym typeface="Montserrat-Regular" charset="0"/>
            </a:endParaRPr>
          </a:p>
        </p:txBody>
      </p:sp>
      <p:pic>
        <p:nvPicPr>
          <p:cNvPr id="65" name="Imagen 64">
            <a:extLst>
              <a:ext uri="{FF2B5EF4-FFF2-40B4-BE49-F238E27FC236}">
                <a16:creationId xmlns:a16="http://schemas.microsoft.com/office/drawing/2014/main" id="{25573E22-4051-42B3-8BB8-358C851ED87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207" y="409176"/>
            <a:ext cx="4850157" cy="1244116"/>
          </a:xfrm>
          <a:prstGeom prst="rect">
            <a:avLst/>
          </a:prstGeom>
        </p:spPr>
      </p:pic>
      <p:sp>
        <p:nvSpPr>
          <p:cNvPr id="66" name="Rectángulo 65">
            <a:extLst>
              <a:ext uri="{FF2B5EF4-FFF2-40B4-BE49-F238E27FC236}">
                <a16:creationId xmlns:a16="http://schemas.microsoft.com/office/drawing/2014/main" id="{CA5BA769-E585-4A91-9066-F7A65E3062AA}"/>
              </a:ext>
            </a:extLst>
          </p:cNvPr>
          <p:cNvSpPr/>
          <p:nvPr/>
        </p:nvSpPr>
        <p:spPr>
          <a:xfrm>
            <a:off x="527212" y="409176"/>
            <a:ext cx="4556152" cy="9376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s-ES" sz="2400" dirty="0">
                <a:solidFill>
                  <a:schemeClr val="bg1"/>
                </a:solidFill>
                <a:latin typeface="Open Sans "/>
                <a:sym typeface="Montserrat-Regular" charset="0"/>
              </a:rPr>
              <a:t>Encuadre total, alineación, nitidez y color</a:t>
            </a:r>
          </a:p>
        </p:txBody>
      </p:sp>
      <p:sp>
        <p:nvSpPr>
          <p:cNvPr id="4" name="Rectángulo 3">
            <a:extLst>
              <a:ext uri="{FF2B5EF4-FFF2-40B4-BE49-F238E27FC236}">
                <a16:creationId xmlns:a16="http://schemas.microsoft.com/office/drawing/2014/main" id="{01FB7146-2C49-4839-9494-0D9BB9D8BF58}"/>
              </a:ext>
            </a:extLst>
          </p:cNvPr>
          <p:cNvSpPr/>
          <p:nvPr/>
        </p:nvSpPr>
        <p:spPr>
          <a:xfrm>
            <a:off x="196032" y="1857601"/>
            <a:ext cx="11799935" cy="6719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07000"/>
              </a:lnSpc>
              <a:spcAft>
                <a:spcPts val="800"/>
              </a:spcAft>
            </a:pPr>
            <a:r>
              <a:rPr lang="es-ES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Luego de haber seleccionado la opción de reemplazo asistido, nos envía a esta pantalla donde se puede aclarar o en su defecto oscurecer la imagen. </a:t>
            </a:r>
            <a:endParaRPr lang="es-CO" dirty="0"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410851A3-353B-46C1-A6D7-AF461C44849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58285" y="2733644"/>
            <a:ext cx="6396294" cy="3597481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90F5F80A-E475-4FFC-8B7B-66169943F9E7}"/>
              </a:ext>
            </a:extLst>
          </p:cNvPr>
          <p:cNvPicPr>
            <a:picLocks noChangeAspect="1"/>
          </p:cNvPicPr>
          <p:nvPr/>
        </p:nvPicPr>
        <p:blipFill>
          <a:blip r:embed="rId5">
            <a:biLevel thresh="50000"/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444" b="97778" l="4000" r="93778">
                        <a14:foregroundMark x1="74925" y1="86061" x2="81333" y2="93333"/>
                        <a14:foregroundMark x1="56981" y1="65698" x2="61481" y2="70804"/>
                        <a14:foregroundMark x1="18667" y1="22222" x2="27885" y2="32683"/>
                        <a14:foregroundMark x1="81333" y1="93333" x2="81333" y2="93333"/>
                        <a14:foregroundMark x1="76069" y1="60882" x2="75468" y2="53855"/>
                        <a14:foregroundMark x1="76181" y1="62200" x2="76157" y2="61914"/>
                        <a14:foregroundMark x1="77465" y1="77199" x2="76828" y2="69747"/>
                        <a14:foregroundMark x1="79111" y1="96444" x2="78056" y2="84107"/>
                        <a14:foregroundMark x1="75529" y1="20837" x2="78667" y2="9333"/>
                        <a14:foregroundMark x1="78667" y1="9333" x2="78667" y2="4444"/>
                        <a14:foregroundMark x1="80611" y1="29795" x2="81115" y2="40640"/>
                        <a14:foregroundMark x1="79556" y1="7111" x2="80296" y2="23023"/>
                        <a14:foregroundMark x1="81333" y1="53333" x2="81333" y2="53333"/>
                        <a14:foregroundMark x1="81333" y1="53333" x2="81333" y2="53333"/>
                        <a14:foregroundMark x1="81333" y1="53333" x2="81333" y2="53333"/>
                        <a14:foregroundMark x1="81333" y1="53333" x2="81333" y2="53333"/>
                        <a14:foregroundMark x1="81333" y1="53333" x2="81333" y2="53333"/>
                        <a14:foregroundMark x1="31111" y1="57778" x2="42222" y2="74222"/>
                        <a14:foregroundMark x1="42222" y1="74222" x2="94222" y2="48444"/>
                        <a14:foregroundMark x1="79111" y1="6222" x2="59111" y2="4000"/>
                        <a14:foregroundMark x1="59111" y1="4000" x2="45170" y2="7940"/>
                        <a14:foregroundMark x1="11654" y1="38038" x2="9778" y2="40000"/>
                        <a14:foregroundMark x1="36543" y1="12000" x2="14636" y2="34918"/>
                        <a14:foregroundMark x1="9778" y1="40000" x2="7113" y2="78827"/>
                        <a14:foregroundMark x1="16902" y1="92498" x2="24444" y2="97778"/>
                        <a14:foregroundMark x1="10308" y1="87882" x2="12544" y2="89447"/>
                        <a14:foregroundMark x1="24444" y1="97778" x2="45778" y2="98222"/>
                        <a14:foregroundMark x1="45778" y1="98222" x2="67556" y2="95111"/>
                        <a14:foregroundMark x1="67556" y1="95111" x2="76889" y2="97778"/>
                        <a14:foregroundMark x1="9952" y1="91681" x2="8541" y2="90013"/>
                        <a14:foregroundMark x1="15111" y1="97778" x2="13733" y2="96150"/>
                        <a14:foregroundMark x1="2233" y1="68976" x2="8000" y2="32000"/>
                        <a14:foregroundMark x1="736" y1="78572" x2="924" y2="77366"/>
                        <a14:foregroundMark x1="8000" y1="32000" x2="13333" y2="27111"/>
                        <a14:foregroundMark x1="5724" y1="78771" x2="4000" y2="62222"/>
                        <a14:foregroundMark x1="47551" y1="4199" x2="56444" y2="444"/>
                        <a14:foregroundMark x1="37985" y1="8238" x2="42081" y2="6509"/>
                        <a14:foregroundMark x1="36444" y1="8889" x2="37694" y2="8361"/>
                        <a14:foregroundMark x1="56444" y1="444" x2="74222" y2="444"/>
                        <a14:backgroundMark x1="4444" y1="11111" x2="4444" y2="11111"/>
                        <a14:backgroundMark x1="889" y1="15556" x2="19556" y2="4444"/>
                        <a14:backgroundMark x1="19556" y1="4444" x2="24000" y2="3556"/>
                        <a14:backgroundMark x1="33333" y1="44889" x2="52000" y2="62222"/>
                        <a14:backgroundMark x1="54222" y1="62667" x2="82667" y2="44444"/>
                        <a14:backgroundMark x1="74667" y1="40444" x2="74222" y2="24000"/>
                        <a14:backgroundMark x1="74667" y1="21778" x2="70667" y2="39556"/>
                        <a14:backgroundMark x1="70667" y1="39556" x2="72889" y2="45778"/>
                        <a14:backgroundMark x1="32889" y1="41333" x2="48000" y2="33333"/>
                        <a14:backgroundMark x1="40000" y1="9778" x2="44000" y2="9778"/>
                        <a14:backgroundMark x1="38222" y1="36000" x2="22222" y2="43111"/>
                        <a14:backgroundMark x1="22222" y1="43111" x2="12444" y2="39556"/>
                        <a14:backgroundMark x1="2667" y1="82667" x2="889" y2="64889"/>
                        <a14:backgroundMark x1="64889" y1="81778" x2="74667" y2="65778"/>
                        <a14:backgroundMark x1="74667" y1="65778" x2="76889" y2="64889"/>
                        <a14:backgroundMark x1="66667" y1="75111" x2="74667" y2="86222"/>
                        <a14:backgroundMark x1="74222" y1="66667" x2="77333" y2="64000"/>
                        <a14:backgroundMark x1="64889" y1="73333" x2="60000" y2="78667"/>
                        <a14:backgroundMark x1="13778" y1="91556" x2="14667" y2="86667"/>
                        <a14:backgroundMark x1="14222" y1="88000" x2="17333" y2="90667"/>
                        <a14:backgroundMark x1="444" y1="82667" x2="3111" y2="64444"/>
                        <a14:backgroundMark x1="3111" y1="78667" x2="2667" y2="89778"/>
                        <a14:backgroundMark x1="13333" y1="90222" x2="17333" y2="92000"/>
                        <a14:backgroundMark x1="13778" y1="89778" x2="12889" y2="88000"/>
                        <a14:backgroundMark x1="51111" y1="62667" x2="56000" y2="62222"/>
                        <a14:backgroundMark x1="39556" y1="12444" x2="38222" y2="9778"/>
                        <a14:backgroundMark x1="39111" y1="9333" x2="39111" y2="12000"/>
                        <a14:backgroundMark x1="75556" y1="20889" x2="73333" y2="20000"/>
                        <a14:backgroundMark x1="74667" y1="68444" x2="78667" y2="65778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77047" y="570990"/>
            <a:ext cx="629131" cy="545864"/>
          </a:xfrm>
          <a:prstGeom prst="rect">
            <a:avLst/>
          </a:prstGeom>
        </p:spPr>
      </p:pic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1B6C7799-0908-4F91-A02A-0A98B12152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/>
              <a:t>Digitalización Certificada con Fines Probatorios</a:t>
            </a:r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96582933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F2B42227-91F6-430C-B5D6-E8759885A15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58775" y="5738070"/>
            <a:ext cx="2524836" cy="1140137"/>
          </a:xfrm>
          <a:prstGeom prst="rect">
            <a:avLst/>
          </a:prstGeom>
        </p:spPr>
      </p:pic>
      <p:sp>
        <p:nvSpPr>
          <p:cNvPr id="61" name="Rectangle 20">
            <a:extLst>
              <a:ext uri="{FF2B5EF4-FFF2-40B4-BE49-F238E27FC236}">
                <a16:creationId xmlns:a16="http://schemas.microsoft.com/office/drawing/2014/main" id="{42305303-0399-48F0-A368-7E1296965C9C}"/>
              </a:ext>
            </a:extLst>
          </p:cNvPr>
          <p:cNvSpPr>
            <a:spLocks/>
          </p:cNvSpPr>
          <p:nvPr/>
        </p:nvSpPr>
        <p:spPr bwMode="auto">
          <a:xfrm>
            <a:off x="11855" y="3465146"/>
            <a:ext cx="1668702" cy="7084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pPr algn="ctr">
              <a:lnSpc>
                <a:spcPct val="120000"/>
              </a:lnSpc>
            </a:pPr>
            <a:endParaRPr lang="es-CO" sz="1050" dirty="0">
              <a:solidFill>
                <a:srgbClr val="7D8287"/>
              </a:solidFill>
              <a:latin typeface="Open Sans "/>
              <a:sym typeface="Montserrat-Regular" charset="0"/>
            </a:endParaRPr>
          </a:p>
        </p:txBody>
      </p:sp>
      <p:pic>
        <p:nvPicPr>
          <p:cNvPr id="65" name="Imagen 64">
            <a:extLst>
              <a:ext uri="{FF2B5EF4-FFF2-40B4-BE49-F238E27FC236}">
                <a16:creationId xmlns:a16="http://schemas.microsoft.com/office/drawing/2014/main" id="{25573E22-4051-42B3-8BB8-358C851ED87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207" y="409176"/>
            <a:ext cx="4850157" cy="1244116"/>
          </a:xfrm>
          <a:prstGeom prst="rect">
            <a:avLst/>
          </a:prstGeom>
        </p:spPr>
      </p:pic>
      <p:sp>
        <p:nvSpPr>
          <p:cNvPr id="66" name="Rectángulo 65">
            <a:extLst>
              <a:ext uri="{FF2B5EF4-FFF2-40B4-BE49-F238E27FC236}">
                <a16:creationId xmlns:a16="http://schemas.microsoft.com/office/drawing/2014/main" id="{CA5BA769-E585-4A91-9066-F7A65E3062AA}"/>
              </a:ext>
            </a:extLst>
          </p:cNvPr>
          <p:cNvSpPr/>
          <p:nvPr/>
        </p:nvSpPr>
        <p:spPr>
          <a:xfrm>
            <a:off x="527212" y="409176"/>
            <a:ext cx="4556152" cy="9376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s-ES" sz="2400" dirty="0">
                <a:solidFill>
                  <a:schemeClr val="bg1"/>
                </a:solidFill>
                <a:latin typeface="Open Sans "/>
                <a:sym typeface="Montserrat-Regular" charset="0"/>
              </a:rPr>
              <a:t>Encuadre total, alineación, nitidez y color</a:t>
            </a:r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90F5F80A-E475-4FFC-8B7B-66169943F9E7}"/>
              </a:ext>
            </a:extLst>
          </p:cNvPr>
          <p:cNvPicPr>
            <a:picLocks noChangeAspect="1"/>
          </p:cNvPicPr>
          <p:nvPr/>
        </p:nvPicPr>
        <p:blipFill>
          <a:blip r:embed="rId4">
            <a:biLevel thresh="50000"/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444" b="97778" l="4000" r="93778">
                        <a14:foregroundMark x1="74925" y1="86061" x2="81333" y2="93333"/>
                        <a14:foregroundMark x1="56981" y1="65698" x2="61481" y2="70804"/>
                        <a14:foregroundMark x1="18667" y1="22222" x2="27885" y2="32683"/>
                        <a14:foregroundMark x1="81333" y1="93333" x2="81333" y2="93333"/>
                        <a14:foregroundMark x1="76069" y1="60882" x2="75468" y2="53855"/>
                        <a14:foregroundMark x1="76181" y1="62200" x2="76157" y2="61914"/>
                        <a14:foregroundMark x1="77465" y1="77199" x2="76828" y2="69747"/>
                        <a14:foregroundMark x1="79111" y1="96444" x2="78056" y2="84107"/>
                        <a14:foregroundMark x1="75529" y1="20837" x2="78667" y2="9333"/>
                        <a14:foregroundMark x1="78667" y1="9333" x2="78667" y2="4444"/>
                        <a14:foregroundMark x1="80611" y1="29795" x2="81115" y2="40640"/>
                        <a14:foregroundMark x1="79556" y1="7111" x2="80296" y2="23023"/>
                        <a14:foregroundMark x1="81333" y1="53333" x2="81333" y2="53333"/>
                        <a14:foregroundMark x1="81333" y1="53333" x2="81333" y2="53333"/>
                        <a14:foregroundMark x1="81333" y1="53333" x2="81333" y2="53333"/>
                        <a14:foregroundMark x1="81333" y1="53333" x2="81333" y2="53333"/>
                        <a14:foregroundMark x1="81333" y1="53333" x2="81333" y2="53333"/>
                        <a14:foregroundMark x1="31111" y1="57778" x2="42222" y2="74222"/>
                        <a14:foregroundMark x1="42222" y1="74222" x2="94222" y2="48444"/>
                        <a14:foregroundMark x1="79111" y1="6222" x2="59111" y2="4000"/>
                        <a14:foregroundMark x1="59111" y1="4000" x2="45170" y2="7940"/>
                        <a14:foregroundMark x1="11654" y1="38038" x2="9778" y2="40000"/>
                        <a14:foregroundMark x1="36543" y1="12000" x2="14636" y2="34918"/>
                        <a14:foregroundMark x1="9778" y1="40000" x2="7113" y2="78827"/>
                        <a14:foregroundMark x1="16902" y1="92498" x2="24444" y2="97778"/>
                        <a14:foregroundMark x1="10308" y1="87882" x2="12544" y2="89447"/>
                        <a14:foregroundMark x1="24444" y1="97778" x2="45778" y2="98222"/>
                        <a14:foregroundMark x1="45778" y1="98222" x2="67556" y2="95111"/>
                        <a14:foregroundMark x1="67556" y1="95111" x2="76889" y2="97778"/>
                        <a14:foregroundMark x1="9952" y1="91681" x2="8541" y2="90013"/>
                        <a14:foregroundMark x1="15111" y1="97778" x2="13733" y2="96150"/>
                        <a14:foregroundMark x1="2233" y1="68976" x2="8000" y2="32000"/>
                        <a14:foregroundMark x1="736" y1="78572" x2="924" y2="77366"/>
                        <a14:foregroundMark x1="8000" y1="32000" x2="13333" y2="27111"/>
                        <a14:foregroundMark x1="5724" y1="78771" x2="4000" y2="62222"/>
                        <a14:foregroundMark x1="47551" y1="4199" x2="56444" y2="444"/>
                        <a14:foregroundMark x1="37985" y1="8238" x2="42081" y2="6509"/>
                        <a14:foregroundMark x1="36444" y1="8889" x2="37694" y2="8361"/>
                        <a14:foregroundMark x1="56444" y1="444" x2="74222" y2="444"/>
                        <a14:backgroundMark x1="4444" y1="11111" x2="4444" y2="11111"/>
                        <a14:backgroundMark x1="889" y1="15556" x2="19556" y2="4444"/>
                        <a14:backgroundMark x1="19556" y1="4444" x2="24000" y2="3556"/>
                        <a14:backgroundMark x1="33333" y1="44889" x2="52000" y2="62222"/>
                        <a14:backgroundMark x1="54222" y1="62667" x2="82667" y2="44444"/>
                        <a14:backgroundMark x1="74667" y1="40444" x2="74222" y2="24000"/>
                        <a14:backgroundMark x1="74667" y1="21778" x2="70667" y2="39556"/>
                        <a14:backgroundMark x1="70667" y1="39556" x2="72889" y2="45778"/>
                        <a14:backgroundMark x1="32889" y1="41333" x2="48000" y2="33333"/>
                        <a14:backgroundMark x1="40000" y1="9778" x2="44000" y2="9778"/>
                        <a14:backgroundMark x1="38222" y1="36000" x2="22222" y2="43111"/>
                        <a14:backgroundMark x1="22222" y1="43111" x2="12444" y2="39556"/>
                        <a14:backgroundMark x1="2667" y1="82667" x2="889" y2="64889"/>
                        <a14:backgroundMark x1="64889" y1="81778" x2="74667" y2="65778"/>
                        <a14:backgroundMark x1="74667" y1="65778" x2="76889" y2="64889"/>
                        <a14:backgroundMark x1="66667" y1="75111" x2="74667" y2="86222"/>
                        <a14:backgroundMark x1="74222" y1="66667" x2="77333" y2="64000"/>
                        <a14:backgroundMark x1="64889" y1="73333" x2="60000" y2="78667"/>
                        <a14:backgroundMark x1="13778" y1="91556" x2="14667" y2="86667"/>
                        <a14:backgroundMark x1="14222" y1="88000" x2="17333" y2="90667"/>
                        <a14:backgroundMark x1="444" y1="82667" x2="3111" y2="64444"/>
                        <a14:backgroundMark x1="3111" y1="78667" x2="2667" y2="89778"/>
                        <a14:backgroundMark x1="13333" y1="90222" x2="17333" y2="92000"/>
                        <a14:backgroundMark x1="13778" y1="89778" x2="12889" y2="88000"/>
                        <a14:backgroundMark x1="51111" y1="62667" x2="56000" y2="62222"/>
                        <a14:backgroundMark x1="39556" y1="12444" x2="38222" y2="9778"/>
                        <a14:backgroundMark x1="39111" y1="9333" x2="39111" y2="12000"/>
                        <a14:backgroundMark x1="75556" y1="20889" x2="73333" y2="20000"/>
                        <a14:backgroundMark x1="74667" y1="68444" x2="78667" y2="65778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77047" y="570990"/>
            <a:ext cx="629131" cy="545864"/>
          </a:xfrm>
          <a:prstGeom prst="rect">
            <a:avLst/>
          </a:prstGeom>
        </p:spPr>
      </p:pic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1B6C7799-0908-4F91-A02A-0A98B12152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/>
              <a:t>Digitalización Certificada con Fines Probatorios</a:t>
            </a:r>
            <a:endParaRPr lang="es-CO"/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0F1536C2-C12F-4D6D-88BD-C9EECEB86B6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13551" y="2988468"/>
            <a:ext cx="9492867" cy="2247104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11" name="Rectángulo 10">
            <a:extLst>
              <a:ext uri="{FF2B5EF4-FFF2-40B4-BE49-F238E27FC236}">
                <a16:creationId xmlns:a16="http://schemas.microsoft.com/office/drawing/2014/main" id="{7F055207-2D8B-4E05-BA2A-A5EF6506E5BD}"/>
              </a:ext>
            </a:extLst>
          </p:cNvPr>
          <p:cNvSpPr/>
          <p:nvPr/>
        </p:nvSpPr>
        <p:spPr>
          <a:xfrm>
            <a:off x="540464" y="2010758"/>
            <a:ext cx="11247584" cy="6719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07000"/>
              </a:lnSpc>
              <a:spcAft>
                <a:spcPts val="800"/>
              </a:spcAft>
            </a:pPr>
            <a:r>
              <a:rPr lang="es-CO" dirty="0">
                <a:latin typeface="+mj-lt"/>
                <a:cs typeface="Times New Roman" panose="02020603050405020304" pitchFamily="18" charset="0"/>
              </a:rPr>
              <a:t>Para digitalizar documentos a color, se ingresa al </a:t>
            </a:r>
            <a:r>
              <a:rPr lang="es-CO" dirty="0" err="1">
                <a:latin typeface="+mj-lt"/>
                <a:cs typeface="Times New Roman" panose="02020603050405020304" pitchFamily="18" charset="0"/>
              </a:rPr>
              <a:t>Paper</a:t>
            </a:r>
            <a:r>
              <a:rPr lang="es-CO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es-CO" dirty="0" err="1">
                <a:latin typeface="+mj-lt"/>
                <a:cs typeface="Times New Roman" panose="02020603050405020304" pitchFamily="18" charset="0"/>
              </a:rPr>
              <a:t>Stream</a:t>
            </a:r>
            <a:r>
              <a:rPr lang="es-CO" dirty="0">
                <a:latin typeface="+mj-lt"/>
                <a:cs typeface="Times New Roman" panose="02020603050405020304" pitchFamily="18" charset="0"/>
              </a:rPr>
              <a:t> Capture, se selecciona la opción de </a:t>
            </a:r>
            <a:r>
              <a:rPr lang="es-CO" b="1" i="1" dirty="0">
                <a:latin typeface="+mj-lt"/>
                <a:cs typeface="Times New Roman" panose="02020603050405020304" pitchFamily="18" charset="0"/>
              </a:rPr>
              <a:t>Local Color, </a:t>
            </a:r>
            <a:r>
              <a:rPr lang="es-CO" dirty="0">
                <a:latin typeface="+mj-lt"/>
                <a:cs typeface="Times New Roman" panose="02020603050405020304" pitchFamily="18" charset="0"/>
              </a:rPr>
              <a:t>y se digitaliza normalmente</a:t>
            </a:r>
            <a:r>
              <a:rPr lang="es-CO" i="1" dirty="0">
                <a:latin typeface="+mj-lt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2" name="Rectángulo 11">
            <a:extLst>
              <a:ext uri="{FF2B5EF4-FFF2-40B4-BE49-F238E27FC236}">
                <a16:creationId xmlns:a16="http://schemas.microsoft.com/office/drawing/2014/main" id="{08C4D284-5035-40C7-BC1D-991DAC7593C1}"/>
              </a:ext>
            </a:extLst>
          </p:cNvPr>
          <p:cNvSpPr/>
          <p:nvPr/>
        </p:nvSpPr>
        <p:spPr>
          <a:xfrm>
            <a:off x="577166" y="5545336"/>
            <a:ext cx="11614834" cy="375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107000"/>
              </a:lnSpc>
              <a:spcAft>
                <a:spcPts val="800"/>
              </a:spcAft>
            </a:pPr>
            <a:r>
              <a:rPr lang="es-CO" b="1" i="1" dirty="0">
                <a:latin typeface="+mj-lt"/>
                <a:cs typeface="Times New Roman" panose="02020603050405020304" pitchFamily="18" charset="0"/>
              </a:rPr>
              <a:t>Nota: </a:t>
            </a:r>
            <a:r>
              <a:rPr lang="es-CO" i="1" dirty="0">
                <a:latin typeface="+mj-lt"/>
                <a:cs typeface="Times New Roman" panose="02020603050405020304" pitchFamily="18" charset="0"/>
              </a:rPr>
              <a:t>Únicamente se digitaliza por la opción </a:t>
            </a:r>
            <a:r>
              <a:rPr lang="es-CO" b="1" i="1" dirty="0">
                <a:latin typeface="+mj-lt"/>
                <a:cs typeface="Times New Roman" panose="02020603050405020304" pitchFamily="18" charset="0"/>
              </a:rPr>
              <a:t>Local Color </a:t>
            </a:r>
            <a:r>
              <a:rPr lang="es-CO" i="1" dirty="0">
                <a:latin typeface="+mj-lt"/>
                <a:cs typeface="Times New Roman" panose="02020603050405020304" pitchFamily="18" charset="0"/>
              </a:rPr>
              <a:t>los documentos que estén a color.</a:t>
            </a:r>
            <a:r>
              <a:rPr lang="es-CO" b="1" i="1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es-CO" i="1" dirty="0">
                <a:latin typeface="+mj-lt"/>
                <a:cs typeface="Times New Roman" panose="02020603050405020304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49638824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F2B42227-91F6-430C-B5D6-E8759885A15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58775" y="5738070"/>
            <a:ext cx="2524836" cy="1140137"/>
          </a:xfrm>
          <a:prstGeom prst="rect">
            <a:avLst/>
          </a:prstGeom>
        </p:spPr>
      </p:pic>
      <p:sp>
        <p:nvSpPr>
          <p:cNvPr id="61" name="Rectangle 20">
            <a:extLst>
              <a:ext uri="{FF2B5EF4-FFF2-40B4-BE49-F238E27FC236}">
                <a16:creationId xmlns:a16="http://schemas.microsoft.com/office/drawing/2014/main" id="{42305303-0399-48F0-A368-7E1296965C9C}"/>
              </a:ext>
            </a:extLst>
          </p:cNvPr>
          <p:cNvSpPr>
            <a:spLocks/>
          </p:cNvSpPr>
          <p:nvPr/>
        </p:nvSpPr>
        <p:spPr bwMode="auto">
          <a:xfrm>
            <a:off x="11855" y="3465146"/>
            <a:ext cx="1668702" cy="7084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pPr algn="ctr">
              <a:lnSpc>
                <a:spcPct val="120000"/>
              </a:lnSpc>
            </a:pPr>
            <a:endParaRPr lang="es-CO" sz="1050" dirty="0">
              <a:solidFill>
                <a:srgbClr val="7D8287"/>
              </a:solidFill>
              <a:latin typeface="Open Sans "/>
              <a:sym typeface="Montserrat-Regular" charset="0"/>
            </a:endParaRPr>
          </a:p>
        </p:txBody>
      </p:sp>
      <p:pic>
        <p:nvPicPr>
          <p:cNvPr id="65" name="Imagen 64">
            <a:extLst>
              <a:ext uri="{FF2B5EF4-FFF2-40B4-BE49-F238E27FC236}">
                <a16:creationId xmlns:a16="http://schemas.microsoft.com/office/drawing/2014/main" id="{25573E22-4051-42B3-8BB8-358C851ED87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313" y="118604"/>
            <a:ext cx="8428382" cy="1564422"/>
          </a:xfrm>
          <a:prstGeom prst="rect">
            <a:avLst/>
          </a:prstGeom>
        </p:spPr>
      </p:pic>
      <p:sp>
        <p:nvSpPr>
          <p:cNvPr id="66" name="Rectángulo 65">
            <a:extLst>
              <a:ext uri="{FF2B5EF4-FFF2-40B4-BE49-F238E27FC236}">
                <a16:creationId xmlns:a16="http://schemas.microsoft.com/office/drawing/2014/main" id="{CA5BA769-E585-4A91-9066-F7A65E3062AA}"/>
              </a:ext>
            </a:extLst>
          </p:cNvPr>
          <p:cNvSpPr/>
          <p:nvPr/>
        </p:nvSpPr>
        <p:spPr>
          <a:xfrm>
            <a:off x="540464" y="210401"/>
            <a:ext cx="8921588" cy="13808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s-ES" sz="2400" dirty="0">
                <a:solidFill>
                  <a:schemeClr val="bg1"/>
                </a:solidFill>
                <a:latin typeface="Open Sans "/>
                <a:sym typeface="Montserrat-Regular" charset="0"/>
              </a:rPr>
              <a:t>El documento no debe tener puntos, rayas o manchas generados en el escáner que afecten la legibilidad</a:t>
            </a:r>
          </a:p>
          <a:p>
            <a:pPr algn="ctr">
              <a:lnSpc>
                <a:spcPct val="120000"/>
              </a:lnSpc>
            </a:pPr>
            <a:endParaRPr lang="es-ES" sz="2400" dirty="0">
              <a:solidFill>
                <a:schemeClr val="bg1"/>
              </a:solidFill>
              <a:latin typeface="Open Sans "/>
              <a:sym typeface="Montserrat-Regular" charset="0"/>
            </a:endParaRPr>
          </a:p>
        </p:txBody>
      </p:sp>
      <p:pic>
        <p:nvPicPr>
          <p:cNvPr id="11" name="Imagen 10">
            <a:extLst>
              <a:ext uri="{FF2B5EF4-FFF2-40B4-BE49-F238E27FC236}">
                <a16:creationId xmlns:a16="http://schemas.microsoft.com/office/drawing/2014/main" id="{80960534-E366-4E6F-B5BD-A26743EA504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3111" b="98667" l="0" r="96000">
                        <a14:foregroundMark x1="54165" y1="15103" x2="56000" y2="15556"/>
                        <a14:foregroundMark x1="86372" y1="93381" x2="87111" y2="93333"/>
                        <a14:foregroundMark x1="9651" y1="98358" x2="70226" y2="94428"/>
                        <a14:foregroundMark x1="59364" y1="26068" x2="57778" y2="22222"/>
                        <a14:foregroundMark x1="65936" y1="41999" x2="64315" y2="38071"/>
                        <a14:foregroundMark x1="76838" y1="68430" x2="73399" y2="60093"/>
                        <a14:foregroundMark x1="87111" y1="93333" x2="79447" y2="74751"/>
                        <a14:foregroundMark x1="81106" y1="73839" x2="92000" y2="98667"/>
                        <a14:foregroundMark x1="75125" y1="60208" x2="77922" y2="66582"/>
                        <a14:foregroundMark x1="64952" y1="37022" x2="66743" y2="41105"/>
                        <a14:foregroundMark x1="54515" y1="13235" x2="60146" y2="26068"/>
                        <a14:foregroundMark x1="62115" y1="26068" x2="64444" y2="24000"/>
                        <a14:foregroundMark x1="41238" y1="44606" x2="49207" y2="37531"/>
                        <a14:foregroundMark x1="22226" y1="61490" x2="22365" y2="61366"/>
                        <a14:foregroundMark x1="6222" y1="4444" x2="6222" y2="89778"/>
                        <a14:foregroundMark x1="6222" y1="89778" x2="6796" y2="92453"/>
                        <a14:foregroundMark x1="3519" y1="93447" x2="0" y2="62222"/>
                        <a14:foregroundMark x1="0" y1="62222" x2="2222" y2="10222"/>
                        <a14:foregroundMark x1="4889" y1="5333" x2="19437" y2="4451"/>
                        <a14:foregroundMark x1="49164" y1="4834" x2="53333" y2="4889"/>
                        <a14:foregroundMark x1="36015" y1="4661" x2="44397" y2="4771"/>
                        <a14:foregroundMark x1="53333" y1="4889" x2="60889" y2="15111"/>
                        <a14:foregroundMark x1="60889" y1="15111" x2="70222" y2="22222"/>
                        <a14:foregroundMark x1="71758" y1="25807" x2="74222" y2="31556"/>
                        <a14:foregroundMark x1="70222" y1="22222" x2="71652" y2="25559"/>
                        <a14:foregroundMark x1="74222" y1="31556" x2="74222" y2="32444"/>
                        <a14:foregroundMark x1="68000" y1="39556" x2="68069" y2="39638"/>
                        <a14:foregroundMark x1="75232" y1="51886" x2="75447" y2="53533"/>
                        <a14:foregroundMark x1="74796" y1="60186" x2="71111" y2="67556"/>
                        <a14:foregroundMark x1="71111" y1="67556" x2="61778" y2="71556"/>
                        <a14:foregroundMark x1="61778" y1="71556" x2="50667" y2="70667"/>
                        <a14:foregroundMark x1="45394" y1="57192" x2="42667" y2="50222"/>
                        <a14:foregroundMark x1="50667" y1="70667" x2="47651" y2="62958"/>
                        <a14:foregroundMark x1="42667" y1="50222" x2="43670" y2="49019"/>
                        <a14:foregroundMark x1="80889" y1="80444" x2="90222" y2="84889"/>
                        <a14:foregroundMark x1="90222" y1="84889" x2="96000" y2="96889"/>
                        <a14:foregroundMark x1="8444" y1="2667" x2="27313" y2="3846"/>
                        <a14:foregroundMark x1="31780" y1="3846" x2="41333" y2="3111"/>
                        <a14:foregroundMark x1="50036" y1="3111" x2="52000" y2="3111"/>
                        <a14:foregroundMark x1="41333" y1="3111" x2="48271" y2="3111"/>
                        <a14:foregroundMark x1="54222" y1="60444" x2="53333" y2="50667"/>
                        <a14:foregroundMark x1="53333" y1="50667" x2="55111" y2="49333"/>
                        <a14:backgroundMark x1="13781" y1="18123" x2="45333" y2="78222"/>
                        <a14:backgroundMark x1="45333" y1="78222" x2="54667" y2="84444"/>
                        <a14:backgroundMark x1="54667" y1="84444" x2="64889" y2="85778"/>
                        <a14:backgroundMark x1="75924" y1="73167" x2="77333" y2="71556"/>
                        <a14:backgroundMark x1="64889" y1="85778" x2="75682" y2="73443"/>
                        <a14:backgroundMark x1="37778" y1="12889" x2="47111" y2="8889"/>
                        <a14:backgroundMark x1="47111" y1="8889" x2="47556" y2="8000"/>
                        <a14:backgroundMark x1="47556" y1="9333" x2="46222" y2="16444"/>
                        <a14:backgroundMark x1="39556" y1="10222" x2="23111" y2="10222"/>
                        <a14:backgroundMark x1="14667" y1="56000" x2="14667" y2="76444"/>
                        <a14:backgroundMark x1="14667" y1="76444" x2="15111" y2="78222"/>
                        <a14:backgroundMark x1="23111" y1="61333" x2="30222" y2="54667"/>
                        <a14:backgroundMark x1="37333" y1="48444" x2="40444" y2="43556"/>
                        <a14:backgroundMark x1="21778" y1="62667" x2="27111" y2="58667"/>
                        <a14:backgroundMark x1="52444" y1="32444" x2="62222" y2="32444"/>
                        <a14:backgroundMark x1="62222" y1="32444" x2="68000" y2="32000"/>
                        <a14:backgroundMark x1="40889" y1="44444" x2="39556" y2="47111"/>
                        <a14:backgroundMark x1="21333" y1="62667" x2="20444" y2="63556"/>
                        <a14:backgroundMark x1="60444" y1="59111" x2="64444" y2="48889"/>
                        <a14:backgroundMark x1="64444" y1="48889" x2="64889" y2="47111"/>
                        <a14:backgroundMark x1="67111" y1="46667" x2="70667" y2="49333"/>
                        <a14:backgroundMark x1="49778" y1="63111" x2="46222" y2="54667"/>
                        <a14:backgroundMark x1="46222" y1="56889" x2="48444" y2="62667"/>
                        <a14:backgroundMark x1="66222" y1="43556" x2="66222" y2="43556"/>
                        <a14:backgroundMark x1="67111" y1="44000" x2="72444" y2="53333"/>
                        <a14:backgroundMark x1="72444" y1="53333" x2="72000" y2="60000"/>
                        <a14:backgroundMark x1="77778" y1="70667" x2="86667" y2="65778"/>
                        <a14:backgroundMark x1="86667" y1="65778" x2="87111" y2="65778"/>
                        <a14:backgroundMark x1="76000" y1="71111" x2="79556" y2="67556"/>
                        <a14:backgroundMark x1="65333" y1="42667" x2="68889" y2="44444"/>
                        <a14:backgroundMark x1="76000" y1="88889" x2="80889" y2="99556"/>
                        <a14:backgroundMark x1="0" y1="96444" x2="3556" y2="99556"/>
                        <a14:backgroundMark x1="4000" y1="99556" x2="8889" y2="99556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36104" y="306041"/>
            <a:ext cx="740881" cy="740881"/>
          </a:xfrm>
          <a:prstGeom prst="rect">
            <a:avLst/>
          </a:prstGeom>
        </p:spPr>
      </p:pic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FFD6C2D9-239B-4066-86EA-FC25A309A1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/>
              <a:t>Digitalización Certificada con Fines Probatorios</a:t>
            </a:r>
            <a:endParaRPr lang="es-CO"/>
          </a:p>
        </p:txBody>
      </p:sp>
      <p:sp>
        <p:nvSpPr>
          <p:cNvPr id="6" name="Rectángulo 5">
            <a:extLst>
              <a:ext uri="{FF2B5EF4-FFF2-40B4-BE49-F238E27FC236}">
                <a16:creationId xmlns:a16="http://schemas.microsoft.com/office/drawing/2014/main" id="{D72E07F1-5039-4E4C-9276-6F9E23BAE5A7}"/>
              </a:ext>
            </a:extLst>
          </p:cNvPr>
          <p:cNvSpPr/>
          <p:nvPr/>
        </p:nvSpPr>
        <p:spPr>
          <a:xfrm>
            <a:off x="540464" y="2010758"/>
            <a:ext cx="7247177" cy="37555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lnSpc>
                <a:spcPct val="107000"/>
              </a:lnSpc>
              <a:spcAft>
                <a:spcPts val="800"/>
              </a:spcAft>
            </a:pPr>
            <a:r>
              <a:rPr lang="es-CO" dirty="0">
                <a:latin typeface="+mj-lt"/>
                <a:cs typeface="Times New Roman" panose="02020603050405020304" pitchFamily="18" charset="0"/>
              </a:rPr>
              <a:t>Para esta verificación se amplia la imagen, seleccionando la opción ampliar </a:t>
            </a:r>
          </a:p>
        </p:txBody>
      </p:sp>
      <p:pic>
        <p:nvPicPr>
          <p:cNvPr id="14" name="Imagen 13">
            <a:extLst>
              <a:ext uri="{FF2B5EF4-FFF2-40B4-BE49-F238E27FC236}">
                <a16:creationId xmlns:a16="http://schemas.microsoft.com/office/drawing/2014/main" id="{85D516C6-4481-4627-B7FD-AFF3639CB636}"/>
              </a:ext>
            </a:extLst>
          </p:cNvPr>
          <p:cNvPicPr/>
          <p:nvPr/>
        </p:nvPicPr>
        <p:blipFill>
          <a:blip r:embed="rId6"/>
          <a:stretch>
            <a:fillRect/>
          </a:stretch>
        </p:blipFill>
        <p:spPr>
          <a:xfrm>
            <a:off x="2577669" y="2441593"/>
            <a:ext cx="6884383" cy="3921828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15" name="Rectángulo: esquinas redondeadas 14">
            <a:extLst>
              <a:ext uri="{FF2B5EF4-FFF2-40B4-BE49-F238E27FC236}">
                <a16:creationId xmlns:a16="http://schemas.microsoft.com/office/drawing/2014/main" id="{21CDEB68-E5EB-40D0-B229-EF22E72C3365}"/>
              </a:ext>
            </a:extLst>
          </p:cNvPr>
          <p:cNvSpPr/>
          <p:nvPr/>
        </p:nvSpPr>
        <p:spPr>
          <a:xfrm>
            <a:off x="4075427" y="2826066"/>
            <a:ext cx="291857" cy="291515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34660437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F2B42227-91F6-430C-B5D6-E8759885A15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58775" y="5738070"/>
            <a:ext cx="2524836" cy="1140137"/>
          </a:xfrm>
          <a:prstGeom prst="rect">
            <a:avLst/>
          </a:prstGeom>
        </p:spPr>
      </p:pic>
      <p:sp>
        <p:nvSpPr>
          <p:cNvPr id="61" name="Rectangle 20">
            <a:extLst>
              <a:ext uri="{FF2B5EF4-FFF2-40B4-BE49-F238E27FC236}">
                <a16:creationId xmlns:a16="http://schemas.microsoft.com/office/drawing/2014/main" id="{42305303-0399-48F0-A368-7E1296965C9C}"/>
              </a:ext>
            </a:extLst>
          </p:cNvPr>
          <p:cNvSpPr>
            <a:spLocks/>
          </p:cNvSpPr>
          <p:nvPr/>
        </p:nvSpPr>
        <p:spPr bwMode="auto">
          <a:xfrm>
            <a:off x="11855" y="3465146"/>
            <a:ext cx="1668702" cy="7084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pPr algn="ctr">
              <a:lnSpc>
                <a:spcPct val="120000"/>
              </a:lnSpc>
            </a:pPr>
            <a:endParaRPr lang="es-CO" sz="1050" dirty="0">
              <a:solidFill>
                <a:srgbClr val="7D8287"/>
              </a:solidFill>
              <a:latin typeface="Open Sans "/>
              <a:sym typeface="Montserrat-Regular" charset="0"/>
            </a:endParaRPr>
          </a:p>
        </p:txBody>
      </p:sp>
      <p:pic>
        <p:nvPicPr>
          <p:cNvPr id="65" name="Imagen 64">
            <a:extLst>
              <a:ext uri="{FF2B5EF4-FFF2-40B4-BE49-F238E27FC236}">
                <a16:creationId xmlns:a16="http://schemas.microsoft.com/office/drawing/2014/main" id="{25573E22-4051-42B3-8BB8-358C851ED87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313" y="118604"/>
            <a:ext cx="7247177" cy="1015552"/>
          </a:xfrm>
          <a:prstGeom prst="rect">
            <a:avLst/>
          </a:prstGeom>
        </p:spPr>
      </p:pic>
      <p:sp>
        <p:nvSpPr>
          <p:cNvPr id="66" name="Rectángulo 65">
            <a:extLst>
              <a:ext uri="{FF2B5EF4-FFF2-40B4-BE49-F238E27FC236}">
                <a16:creationId xmlns:a16="http://schemas.microsoft.com/office/drawing/2014/main" id="{CA5BA769-E585-4A91-9066-F7A65E3062AA}"/>
              </a:ext>
            </a:extLst>
          </p:cNvPr>
          <p:cNvSpPr/>
          <p:nvPr/>
        </p:nvSpPr>
        <p:spPr>
          <a:xfrm>
            <a:off x="1105786" y="270393"/>
            <a:ext cx="8921588" cy="8637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s-MX" sz="2400" dirty="0">
                <a:solidFill>
                  <a:schemeClr val="bg1"/>
                </a:solidFill>
              </a:rPr>
              <a:t>La imagen corresponda al trámite correspondiente</a:t>
            </a:r>
            <a:endParaRPr lang="es-CO" sz="2400" dirty="0">
              <a:solidFill>
                <a:schemeClr val="bg1"/>
              </a:solidFill>
            </a:endParaRPr>
          </a:p>
          <a:p>
            <a:pPr algn="ctr">
              <a:lnSpc>
                <a:spcPct val="120000"/>
              </a:lnSpc>
            </a:pPr>
            <a:endParaRPr lang="es-ES" sz="2400" dirty="0">
              <a:solidFill>
                <a:schemeClr val="bg1"/>
              </a:solidFill>
              <a:latin typeface="Open Sans "/>
              <a:sym typeface="Montserrat-Regular" charset="0"/>
            </a:endParaRPr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FFD6C2D9-239B-4066-86EA-FC25A309A1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/>
              <a:t>Digitalización Certificada con Fines Probatorios</a:t>
            </a:r>
            <a:endParaRPr lang="es-CO"/>
          </a:p>
        </p:txBody>
      </p:sp>
      <p:pic>
        <p:nvPicPr>
          <p:cNvPr id="12" name="Imagen 11">
            <a:extLst>
              <a:ext uri="{FF2B5EF4-FFF2-40B4-BE49-F238E27FC236}">
                <a16:creationId xmlns:a16="http://schemas.microsoft.com/office/drawing/2014/main" id="{7A1408F2-D413-41DA-813D-59D38E10D66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98667" l="889" r="97778">
                        <a14:foregroundMark x1="47556" y1="0" x2="45333" y2="99111"/>
                        <a14:foregroundMark x1="2222" y1="63556" x2="98222" y2="52889"/>
                        <a14:foregroundMark x1="4889" y1="32889" x2="49778" y2="40444"/>
                        <a14:foregroundMark x1="49778" y1="40444" x2="79556" y2="52000"/>
                        <a14:foregroundMark x1="79556" y1="52000" x2="94667" y2="65333"/>
                        <a14:foregroundMark x1="65778" y1="6667" x2="62222" y2="94222"/>
                        <a14:foregroundMark x1="28444" y1="4889" x2="23556" y2="92889"/>
                        <a14:foregroundMark x1="16444" y1="93778" x2="60444" y2="29778"/>
                        <a14:foregroundMark x1="60444" y1="29778" x2="79556" y2="15111"/>
                        <a14:foregroundMark x1="79556" y1="15111" x2="85778" y2="5778"/>
                        <a14:foregroundMark x1="14222" y1="7556" x2="46222" y2="58667"/>
                        <a14:foregroundMark x1="46222" y1="58667" x2="84889" y2="95111"/>
                        <a14:foregroundMark x1="76889" y1="62667" x2="76889" y2="20000"/>
                        <a14:foregroundMark x1="26667" y1="20889" x2="43111" y2="19556"/>
                        <a14:foregroundMark x1="889" y1="40000" x2="889" y2="62222"/>
                        <a14:backgroundMark x1="0" y1="20889" x2="11111" y2="1333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40464" y="228155"/>
            <a:ext cx="565322" cy="565322"/>
          </a:xfrm>
          <a:prstGeom prst="rect">
            <a:avLst/>
          </a:prstGeom>
        </p:spPr>
      </p:pic>
      <p:sp>
        <p:nvSpPr>
          <p:cNvPr id="2" name="Rectángulo 1">
            <a:extLst>
              <a:ext uri="{FF2B5EF4-FFF2-40B4-BE49-F238E27FC236}">
                <a16:creationId xmlns:a16="http://schemas.microsoft.com/office/drawing/2014/main" id="{6EFBC3DD-763A-4F1D-97B5-DBDB7C542B97}"/>
              </a:ext>
            </a:extLst>
          </p:cNvPr>
          <p:cNvSpPr/>
          <p:nvPr/>
        </p:nvSpPr>
        <p:spPr>
          <a:xfrm>
            <a:off x="823125" y="1589640"/>
            <a:ext cx="11561134" cy="375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s-ES" dirty="0">
                <a:latin typeface="+mj-lt"/>
                <a:cs typeface="Times New Roman" panose="02020603050405020304" pitchFamily="18" charset="0"/>
              </a:rPr>
              <a:t>En caso de que se haya digitalizado dos tramites juntos ejemplo:</a:t>
            </a:r>
            <a:endParaRPr lang="es-CO" dirty="0">
              <a:latin typeface="+mj-lt"/>
              <a:cs typeface="Times New Roman" panose="02020603050405020304" pitchFamily="18" charset="0"/>
            </a:endParaRPr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45A21BD8-6173-4223-93EA-C496FCB6775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598589" y="2062716"/>
            <a:ext cx="6994822" cy="3934113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16" name="Rectángulo: esquinas redondeadas 15">
            <a:extLst>
              <a:ext uri="{FF2B5EF4-FFF2-40B4-BE49-F238E27FC236}">
                <a16:creationId xmlns:a16="http://schemas.microsoft.com/office/drawing/2014/main" id="{38968259-00D5-4667-8C1C-1D7F467EB4C2}"/>
              </a:ext>
            </a:extLst>
          </p:cNvPr>
          <p:cNvSpPr/>
          <p:nvPr/>
        </p:nvSpPr>
        <p:spPr>
          <a:xfrm>
            <a:off x="2694451" y="2779930"/>
            <a:ext cx="469265" cy="481330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s-CO"/>
          </a:p>
        </p:txBody>
      </p:sp>
      <p:sp>
        <p:nvSpPr>
          <p:cNvPr id="17" name="Rectángulo: esquinas redondeadas 16">
            <a:extLst>
              <a:ext uri="{FF2B5EF4-FFF2-40B4-BE49-F238E27FC236}">
                <a16:creationId xmlns:a16="http://schemas.microsoft.com/office/drawing/2014/main" id="{0284F98D-CE79-4AE1-85BC-A588246D474A}"/>
              </a:ext>
            </a:extLst>
          </p:cNvPr>
          <p:cNvSpPr/>
          <p:nvPr/>
        </p:nvSpPr>
        <p:spPr>
          <a:xfrm>
            <a:off x="4447766" y="3332726"/>
            <a:ext cx="469265" cy="481330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31292818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F2B42227-91F6-430C-B5D6-E8759885A15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58775" y="5738070"/>
            <a:ext cx="2524836" cy="1140137"/>
          </a:xfrm>
          <a:prstGeom prst="rect">
            <a:avLst/>
          </a:prstGeom>
        </p:spPr>
      </p:pic>
      <p:sp>
        <p:nvSpPr>
          <p:cNvPr id="61" name="Rectangle 20">
            <a:extLst>
              <a:ext uri="{FF2B5EF4-FFF2-40B4-BE49-F238E27FC236}">
                <a16:creationId xmlns:a16="http://schemas.microsoft.com/office/drawing/2014/main" id="{42305303-0399-48F0-A368-7E1296965C9C}"/>
              </a:ext>
            </a:extLst>
          </p:cNvPr>
          <p:cNvSpPr>
            <a:spLocks/>
          </p:cNvSpPr>
          <p:nvPr/>
        </p:nvSpPr>
        <p:spPr bwMode="auto">
          <a:xfrm>
            <a:off x="11855" y="3465146"/>
            <a:ext cx="1668702" cy="7084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pPr algn="ctr">
              <a:lnSpc>
                <a:spcPct val="120000"/>
              </a:lnSpc>
            </a:pPr>
            <a:endParaRPr lang="es-CO" sz="1050" dirty="0">
              <a:solidFill>
                <a:srgbClr val="7D8287"/>
              </a:solidFill>
              <a:latin typeface="Open Sans "/>
              <a:sym typeface="Montserrat-Regular" charset="0"/>
            </a:endParaRPr>
          </a:p>
        </p:txBody>
      </p:sp>
      <p:pic>
        <p:nvPicPr>
          <p:cNvPr id="65" name="Imagen 64">
            <a:extLst>
              <a:ext uri="{FF2B5EF4-FFF2-40B4-BE49-F238E27FC236}">
                <a16:creationId xmlns:a16="http://schemas.microsoft.com/office/drawing/2014/main" id="{25573E22-4051-42B3-8BB8-358C851ED87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313" y="118604"/>
            <a:ext cx="7247177" cy="1015552"/>
          </a:xfrm>
          <a:prstGeom prst="rect">
            <a:avLst/>
          </a:prstGeom>
        </p:spPr>
      </p:pic>
      <p:sp>
        <p:nvSpPr>
          <p:cNvPr id="66" name="Rectángulo 65">
            <a:extLst>
              <a:ext uri="{FF2B5EF4-FFF2-40B4-BE49-F238E27FC236}">
                <a16:creationId xmlns:a16="http://schemas.microsoft.com/office/drawing/2014/main" id="{CA5BA769-E585-4A91-9066-F7A65E3062AA}"/>
              </a:ext>
            </a:extLst>
          </p:cNvPr>
          <p:cNvSpPr/>
          <p:nvPr/>
        </p:nvSpPr>
        <p:spPr>
          <a:xfrm>
            <a:off x="1105786" y="270393"/>
            <a:ext cx="8921588" cy="8637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s-MX" sz="2400" dirty="0">
                <a:solidFill>
                  <a:schemeClr val="bg1"/>
                </a:solidFill>
              </a:rPr>
              <a:t>La imagen corresponda al trámite correspondiente</a:t>
            </a:r>
            <a:endParaRPr lang="es-CO" sz="2400" dirty="0">
              <a:solidFill>
                <a:schemeClr val="bg1"/>
              </a:solidFill>
            </a:endParaRPr>
          </a:p>
          <a:p>
            <a:pPr algn="ctr">
              <a:lnSpc>
                <a:spcPct val="120000"/>
              </a:lnSpc>
            </a:pPr>
            <a:endParaRPr lang="es-ES" sz="2400" dirty="0">
              <a:solidFill>
                <a:schemeClr val="bg1"/>
              </a:solidFill>
              <a:latin typeface="Open Sans "/>
              <a:sym typeface="Montserrat-Regular" charset="0"/>
            </a:endParaRPr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FFD6C2D9-239B-4066-86EA-FC25A309A1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/>
              <a:t>Digitalización Certificada con Fines Probatorios</a:t>
            </a:r>
            <a:endParaRPr lang="es-CO"/>
          </a:p>
        </p:txBody>
      </p:sp>
      <p:pic>
        <p:nvPicPr>
          <p:cNvPr id="12" name="Imagen 11">
            <a:extLst>
              <a:ext uri="{FF2B5EF4-FFF2-40B4-BE49-F238E27FC236}">
                <a16:creationId xmlns:a16="http://schemas.microsoft.com/office/drawing/2014/main" id="{7A1408F2-D413-41DA-813D-59D38E10D66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98667" l="889" r="97778">
                        <a14:foregroundMark x1="47556" y1="0" x2="45333" y2="99111"/>
                        <a14:foregroundMark x1="2222" y1="63556" x2="98222" y2="52889"/>
                        <a14:foregroundMark x1="4889" y1="32889" x2="49778" y2="40444"/>
                        <a14:foregroundMark x1="49778" y1="40444" x2="79556" y2="52000"/>
                        <a14:foregroundMark x1="79556" y1="52000" x2="94667" y2="65333"/>
                        <a14:foregroundMark x1="65778" y1="6667" x2="62222" y2="94222"/>
                        <a14:foregroundMark x1="28444" y1="4889" x2="23556" y2="92889"/>
                        <a14:foregroundMark x1="16444" y1="93778" x2="60444" y2="29778"/>
                        <a14:foregroundMark x1="60444" y1="29778" x2="79556" y2="15111"/>
                        <a14:foregroundMark x1="79556" y1="15111" x2="85778" y2="5778"/>
                        <a14:foregroundMark x1="14222" y1="7556" x2="46222" y2="58667"/>
                        <a14:foregroundMark x1="46222" y1="58667" x2="84889" y2="95111"/>
                        <a14:foregroundMark x1="76889" y1="62667" x2="76889" y2="20000"/>
                        <a14:foregroundMark x1="26667" y1="20889" x2="43111" y2="19556"/>
                        <a14:foregroundMark x1="889" y1="40000" x2="889" y2="62222"/>
                        <a14:backgroundMark x1="0" y1="20889" x2="11111" y2="1333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40464" y="228155"/>
            <a:ext cx="565322" cy="565322"/>
          </a:xfrm>
          <a:prstGeom prst="rect">
            <a:avLst/>
          </a:prstGeom>
        </p:spPr>
      </p:pic>
      <p:sp>
        <p:nvSpPr>
          <p:cNvPr id="2" name="Rectángulo 1">
            <a:extLst>
              <a:ext uri="{FF2B5EF4-FFF2-40B4-BE49-F238E27FC236}">
                <a16:creationId xmlns:a16="http://schemas.microsoft.com/office/drawing/2014/main" id="{6EFBC3DD-763A-4F1D-97B5-DBDB7C542B97}"/>
              </a:ext>
            </a:extLst>
          </p:cNvPr>
          <p:cNvSpPr/>
          <p:nvPr/>
        </p:nvSpPr>
        <p:spPr>
          <a:xfrm>
            <a:off x="315433" y="1583420"/>
            <a:ext cx="11561134" cy="375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07000"/>
              </a:lnSpc>
              <a:spcAft>
                <a:spcPts val="800"/>
              </a:spcAft>
            </a:pPr>
            <a:r>
              <a:rPr lang="es-CO" dirty="0">
                <a:latin typeface="+mj-lt"/>
                <a:cs typeface="Times New Roman" panose="02020603050405020304" pitchFamily="18" charset="0"/>
              </a:rPr>
              <a:t>Seleccionar el segundo recibo y la opción eliminar, se despliegan varias opciones y se elige la opción dividir documento 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88554682-7274-4A36-8169-6CF28B16FAB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336478" y="2140108"/>
            <a:ext cx="7231061" cy="4066981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13" name="Rectángulo: esquinas redondeadas 12">
            <a:extLst>
              <a:ext uri="{FF2B5EF4-FFF2-40B4-BE49-F238E27FC236}">
                <a16:creationId xmlns:a16="http://schemas.microsoft.com/office/drawing/2014/main" id="{A33ADE2B-EE32-4A19-ABE7-036DE7135367}"/>
              </a:ext>
            </a:extLst>
          </p:cNvPr>
          <p:cNvSpPr/>
          <p:nvPr/>
        </p:nvSpPr>
        <p:spPr>
          <a:xfrm>
            <a:off x="4175734" y="3446346"/>
            <a:ext cx="627380" cy="518160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s-CO"/>
          </a:p>
        </p:txBody>
      </p:sp>
      <p:sp>
        <p:nvSpPr>
          <p:cNvPr id="14" name="Flecha: a la derecha 13">
            <a:extLst>
              <a:ext uri="{FF2B5EF4-FFF2-40B4-BE49-F238E27FC236}">
                <a16:creationId xmlns:a16="http://schemas.microsoft.com/office/drawing/2014/main" id="{77460CF0-5A65-4E3E-ABAE-3C316B614253}"/>
              </a:ext>
            </a:extLst>
          </p:cNvPr>
          <p:cNvSpPr/>
          <p:nvPr/>
        </p:nvSpPr>
        <p:spPr>
          <a:xfrm>
            <a:off x="2582954" y="3409529"/>
            <a:ext cx="242570" cy="139700"/>
          </a:xfrm>
          <a:prstGeom prst="rightArrow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s-CO"/>
          </a:p>
        </p:txBody>
      </p:sp>
      <p:sp>
        <p:nvSpPr>
          <p:cNvPr id="15" name="Flecha: hacia abajo 14">
            <a:extLst>
              <a:ext uri="{FF2B5EF4-FFF2-40B4-BE49-F238E27FC236}">
                <a16:creationId xmlns:a16="http://schemas.microsoft.com/office/drawing/2014/main" id="{BCE21767-9D49-407D-818F-892E4B1B4C44}"/>
              </a:ext>
            </a:extLst>
          </p:cNvPr>
          <p:cNvSpPr/>
          <p:nvPr/>
        </p:nvSpPr>
        <p:spPr>
          <a:xfrm>
            <a:off x="2812272" y="2353548"/>
            <a:ext cx="175895" cy="219075"/>
          </a:xfrm>
          <a:prstGeom prst="downArrow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10586827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F2B42227-91F6-430C-B5D6-E8759885A15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58775" y="5738070"/>
            <a:ext cx="2524836" cy="1140137"/>
          </a:xfrm>
          <a:prstGeom prst="rect">
            <a:avLst/>
          </a:prstGeom>
        </p:spPr>
      </p:pic>
      <p:sp>
        <p:nvSpPr>
          <p:cNvPr id="61" name="Rectangle 20">
            <a:extLst>
              <a:ext uri="{FF2B5EF4-FFF2-40B4-BE49-F238E27FC236}">
                <a16:creationId xmlns:a16="http://schemas.microsoft.com/office/drawing/2014/main" id="{42305303-0399-48F0-A368-7E1296965C9C}"/>
              </a:ext>
            </a:extLst>
          </p:cNvPr>
          <p:cNvSpPr>
            <a:spLocks/>
          </p:cNvSpPr>
          <p:nvPr/>
        </p:nvSpPr>
        <p:spPr bwMode="auto">
          <a:xfrm>
            <a:off x="11855" y="3465146"/>
            <a:ext cx="1668702" cy="7084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pPr algn="ctr">
              <a:lnSpc>
                <a:spcPct val="120000"/>
              </a:lnSpc>
            </a:pPr>
            <a:endParaRPr lang="es-CO" sz="1050" dirty="0">
              <a:solidFill>
                <a:srgbClr val="7D8287"/>
              </a:solidFill>
              <a:latin typeface="Open Sans "/>
              <a:sym typeface="Montserrat-Regular" charset="0"/>
            </a:endParaRPr>
          </a:p>
        </p:txBody>
      </p:sp>
      <p:pic>
        <p:nvPicPr>
          <p:cNvPr id="65" name="Imagen 64">
            <a:extLst>
              <a:ext uri="{FF2B5EF4-FFF2-40B4-BE49-F238E27FC236}">
                <a16:creationId xmlns:a16="http://schemas.microsoft.com/office/drawing/2014/main" id="{25573E22-4051-42B3-8BB8-358C851ED87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313" y="118604"/>
            <a:ext cx="7247177" cy="1015552"/>
          </a:xfrm>
          <a:prstGeom prst="rect">
            <a:avLst/>
          </a:prstGeom>
        </p:spPr>
      </p:pic>
      <p:sp>
        <p:nvSpPr>
          <p:cNvPr id="66" name="Rectángulo 65">
            <a:extLst>
              <a:ext uri="{FF2B5EF4-FFF2-40B4-BE49-F238E27FC236}">
                <a16:creationId xmlns:a16="http://schemas.microsoft.com/office/drawing/2014/main" id="{CA5BA769-E585-4A91-9066-F7A65E3062AA}"/>
              </a:ext>
            </a:extLst>
          </p:cNvPr>
          <p:cNvSpPr/>
          <p:nvPr/>
        </p:nvSpPr>
        <p:spPr>
          <a:xfrm>
            <a:off x="1105786" y="270393"/>
            <a:ext cx="8921588" cy="8637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s-MX" sz="2400" dirty="0">
                <a:solidFill>
                  <a:schemeClr val="bg1"/>
                </a:solidFill>
              </a:rPr>
              <a:t>La imagen corresponda al trámite correspondiente</a:t>
            </a:r>
            <a:endParaRPr lang="es-CO" sz="2400" dirty="0">
              <a:solidFill>
                <a:schemeClr val="bg1"/>
              </a:solidFill>
            </a:endParaRPr>
          </a:p>
          <a:p>
            <a:pPr algn="ctr">
              <a:lnSpc>
                <a:spcPct val="120000"/>
              </a:lnSpc>
            </a:pPr>
            <a:endParaRPr lang="es-ES" sz="2400" dirty="0">
              <a:solidFill>
                <a:schemeClr val="bg1"/>
              </a:solidFill>
              <a:latin typeface="Open Sans "/>
              <a:sym typeface="Montserrat-Regular" charset="0"/>
            </a:endParaRPr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FFD6C2D9-239B-4066-86EA-FC25A309A1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/>
              <a:t>Digitalización Certificada con Fines Probatorios</a:t>
            </a:r>
            <a:endParaRPr lang="es-CO"/>
          </a:p>
        </p:txBody>
      </p:sp>
      <p:pic>
        <p:nvPicPr>
          <p:cNvPr id="12" name="Imagen 11">
            <a:extLst>
              <a:ext uri="{FF2B5EF4-FFF2-40B4-BE49-F238E27FC236}">
                <a16:creationId xmlns:a16="http://schemas.microsoft.com/office/drawing/2014/main" id="{7A1408F2-D413-41DA-813D-59D38E10D66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98667" l="889" r="97778">
                        <a14:foregroundMark x1="47556" y1="0" x2="45333" y2="99111"/>
                        <a14:foregroundMark x1="2222" y1="63556" x2="98222" y2="52889"/>
                        <a14:foregroundMark x1="4889" y1="32889" x2="49778" y2="40444"/>
                        <a14:foregroundMark x1="49778" y1="40444" x2="79556" y2="52000"/>
                        <a14:foregroundMark x1="79556" y1="52000" x2="94667" y2="65333"/>
                        <a14:foregroundMark x1="65778" y1="6667" x2="62222" y2="94222"/>
                        <a14:foregroundMark x1="28444" y1="4889" x2="23556" y2="92889"/>
                        <a14:foregroundMark x1="16444" y1="93778" x2="60444" y2="29778"/>
                        <a14:foregroundMark x1="60444" y1="29778" x2="79556" y2="15111"/>
                        <a14:foregroundMark x1="79556" y1="15111" x2="85778" y2="5778"/>
                        <a14:foregroundMark x1="14222" y1="7556" x2="46222" y2="58667"/>
                        <a14:foregroundMark x1="46222" y1="58667" x2="84889" y2="95111"/>
                        <a14:foregroundMark x1="76889" y1="62667" x2="76889" y2="20000"/>
                        <a14:foregroundMark x1="26667" y1="20889" x2="43111" y2="19556"/>
                        <a14:foregroundMark x1="889" y1="40000" x2="889" y2="62222"/>
                        <a14:backgroundMark x1="0" y1="20889" x2="11111" y2="1333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40464" y="228155"/>
            <a:ext cx="565322" cy="565322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B955E891-FB94-41C0-A7DB-8C68E5066E4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886977" y="2250608"/>
            <a:ext cx="6418045" cy="3609714"/>
          </a:xfrm>
          <a:prstGeom prst="rect">
            <a:avLst/>
          </a:prstGeom>
        </p:spPr>
      </p:pic>
      <p:sp>
        <p:nvSpPr>
          <p:cNvPr id="2" name="Rectángulo 1">
            <a:extLst>
              <a:ext uri="{FF2B5EF4-FFF2-40B4-BE49-F238E27FC236}">
                <a16:creationId xmlns:a16="http://schemas.microsoft.com/office/drawing/2014/main" id="{ED87D90B-7E12-4DFE-873B-9AB4460FC06F}"/>
              </a:ext>
            </a:extLst>
          </p:cNvPr>
          <p:cNvSpPr/>
          <p:nvPr/>
        </p:nvSpPr>
        <p:spPr>
          <a:xfrm>
            <a:off x="384312" y="1379029"/>
            <a:ext cx="11198087" cy="375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07000"/>
              </a:lnSpc>
              <a:spcAft>
                <a:spcPts val="800"/>
              </a:spcAft>
            </a:pPr>
            <a:r>
              <a:rPr lang="es-CO" dirty="0">
                <a:cs typeface="Times New Roman" panose="02020603050405020304" pitchFamily="18" charset="0"/>
              </a:rPr>
              <a:t>Una vez se elija la opción de dividir documento, el sistema automáticamente hace la división.  </a:t>
            </a:r>
          </a:p>
        </p:txBody>
      </p:sp>
    </p:spTree>
    <p:extLst>
      <p:ext uri="{BB962C8B-B14F-4D97-AF65-F5344CB8AC3E}">
        <p14:creationId xmlns:p14="http://schemas.microsoft.com/office/powerpoint/2010/main" val="66513623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n 8">
            <a:extLst>
              <a:ext uri="{FF2B5EF4-FFF2-40B4-BE49-F238E27FC236}">
                <a16:creationId xmlns:a16="http://schemas.microsoft.com/office/drawing/2014/main" id="{72F8B59C-8526-4838-BE69-A4D0060D192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2179506" cy="6857999"/>
          </a:xfrm>
          <a:prstGeom prst="rect">
            <a:avLst/>
          </a:prstGeom>
        </p:spPr>
      </p:pic>
      <p:sp>
        <p:nvSpPr>
          <p:cNvPr id="11" name="CuadroTexto 10">
            <a:extLst>
              <a:ext uri="{FF2B5EF4-FFF2-40B4-BE49-F238E27FC236}">
                <a16:creationId xmlns:a16="http://schemas.microsoft.com/office/drawing/2014/main" id="{E3BD3ADB-F889-4FE6-8323-90644270F277}"/>
              </a:ext>
            </a:extLst>
          </p:cNvPr>
          <p:cNvSpPr txBox="1"/>
          <p:nvPr/>
        </p:nvSpPr>
        <p:spPr>
          <a:xfrm>
            <a:off x="1662166" y="1043970"/>
            <a:ext cx="861722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4800" dirty="0">
                <a:solidFill>
                  <a:srgbClr val="CC0839"/>
                </a:solidFill>
              </a:rPr>
              <a:t>GUÍA  PARA EL CONTROL DE CALIDAD DE DIGITALIZACIÓN DE </a:t>
            </a:r>
            <a:r>
              <a:rPr lang="es-MX" sz="4800" dirty="0">
                <a:solidFill>
                  <a:srgbClr val="CC0839"/>
                </a:solidFill>
              </a:rPr>
              <a:t>DE DOCUMENTOS </a:t>
            </a:r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4AA84E7B-E535-48D5-B751-3F7D6FF4761A}"/>
              </a:ext>
            </a:extLst>
          </p:cNvPr>
          <p:cNvSpPr txBox="1"/>
          <p:nvPr/>
        </p:nvSpPr>
        <p:spPr>
          <a:xfrm>
            <a:off x="8368763" y="1828800"/>
            <a:ext cx="3816991" cy="4118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s-CO" dirty="0"/>
          </a:p>
        </p:txBody>
      </p:sp>
      <p:sp>
        <p:nvSpPr>
          <p:cNvPr id="2" name="Marcador de pie de página 1">
            <a:extLst>
              <a:ext uri="{FF2B5EF4-FFF2-40B4-BE49-F238E27FC236}">
                <a16:creationId xmlns:a16="http://schemas.microsoft.com/office/drawing/2014/main" id="{3FAC8192-67F3-4AC4-9B71-A8D11786A4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/>
              <a:t>Digitalización Certificada con Fines Probatorios</a:t>
            </a:r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420108650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F2B42227-91F6-430C-B5D6-E8759885A15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58775" y="5738070"/>
            <a:ext cx="2524836" cy="1140137"/>
          </a:xfrm>
          <a:prstGeom prst="rect">
            <a:avLst/>
          </a:prstGeom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id="{6ED571B4-9BE1-4264-B338-196DB1BD396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7766" y="528402"/>
            <a:ext cx="4270169" cy="1243018"/>
          </a:xfrm>
          <a:prstGeom prst="rect">
            <a:avLst/>
          </a:prstGeom>
        </p:spPr>
      </p:pic>
      <p:sp>
        <p:nvSpPr>
          <p:cNvPr id="5" name="Rectángulo 4">
            <a:extLst>
              <a:ext uri="{FF2B5EF4-FFF2-40B4-BE49-F238E27FC236}">
                <a16:creationId xmlns:a16="http://schemas.microsoft.com/office/drawing/2014/main" id="{CD502622-9F24-40D9-B26E-8F0E2C878574}"/>
              </a:ext>
            </a:extLst>
          </p:cNvPr>
          <p:cNvSpPr/>
          <p:nvPr/>
        </p:nvSpPr>
        <p:spPr>
          <a:xfrm>
            <a:off x="1034641" y="2612988"/>
            <a:ext cx="9795545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S" dirty="0">
                <a:latin typeface="+mj-lt"/>
              </a:rPr>
              <a:t>El control de calidad consiste en verificar que la imagen digital obtenida en el proceso de digitalización sea fiel al documento original en papel.</a:t>
            </a:r>
          </a:p>
          <a:p>
            <a:pPr algn="just"/>
            <a:endParaRPr lang="es-ES" dirty="0">
              <a:latin typeface="+mj-lt"/>
            </a:endParaRPr>
          </a:p>
          <a:p>
            <a:pPr algn="just"/>
            <a:r>
              <a:rPr lang="es-ES" dirty="0">
                <a:latin typeface="+mj-lt"/>
              </a:rPr>
              <a:t>Si durante esta fase se determina que la digitalización no ha sido correcta, por ejemplo, que el documento no es legible o no presenta la calidad mínima suficiente, se debe realizar una nueva captura de la imagen.</a:t>
            </a:r>
            <a:endParaRPr lang="es-CO" dirty="0">
              <a:latin typeface="+mj-lt"/>
            </a:endParaRPr>
          </a:p>
        </p:txBody>
      </p:sp>
      <p:sp>
        <p:nvSpPr>
          <p:cNvPr id="6" name="Rectángulo 5">
            <a:extLst>
              <a:ext uri="{FF2B5EF4-FFF2-40B4-BE49-F238E27FC236}">
                <a16:creationId xmlns:a16="http://schemas.microsoft.com/office/drawing/2014/main" id="{1ECBCA34-A950-4642-A762-94E00B3ADA2B}"/>
              </a:ext>
            </a:extLst>
          </p:cNvPr>
          <p:cNvSpPr/>
          <p:nvPr/>
        </p:nvSpPr>
        <p:spPr>
          <a:xfrm>
            <a:off x="1599723" y="719012"/>
            <a:ext cx="301268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2800" b="1" dirty="0">
                <a:solidFill>
                  <a:schemeClr val="bg1"/>
                </a:solidFill>
              </a:rPr>
              <a:t>Control de Calidad </a:t>
            </a:r>
            <a:endParaRPr lang="es-CO" sz="2800" b="1" dirty="0">
              <a:solidFill>
                <a:schemeClr val="bg1"/>
              </a:solidFill>
            </a:endParaRPr>
          </a:p>
        </p:txBody>
      </p:sp>
      <p:pic>
        <p:nvPicPr>
          <p:cNvPr id="10" name="Imagen 9">
            <a:extLst>
              <a:ext uri="{FF2B5EF4-FFF2-40B4-BE49-F238E27FC236}">
                <a16:creationId xmlns:a16="http://schemas.microsoft.com/office/drawing/2014/main" id="{821F9567-4455-4ABA-B085-D4E8E5E48A6A}"/>
              </a:ext>
            </a:extLst>
          </p:cNvPr>
          <p:cNvPicPr>
            <a:picLocks noChangeAspect="1"/>
          </p:cNvPicPr>
          <p:nvPr/>
        </p:nvPicPr>
        <p:blipFill>
          <a:blip r:embed="rId4">
            <a:biLevel thresh="75000"/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3077" b="96154" l="6742" r="94944">
                        <a14:foregroundMark x1="30899" y1="50385" x2="30899" y2="50385"/>
                        <a14:foregroundMark x1="49438" y1="3077" x2="49438" y2="3077"/>
                        <a14:foregroundMark x1="46629" y1="33462" x2="46629" y2="33462"/>
                        <a14:foregroundMark x1="88764" y1="22692" x2="88764" y2="22692"/>
                        <a14:foregroundMark x1="7303" y1="38846" x2="7303" y2="38846"/>
                        <a14:foregroundMark x1="25843" y1="79231" x2="25843" y2="79231"/>
                        <a14:foregroundMark x1="74157" y1="84231" x2="74157" y2="84231"/>
                        <a14:foregroundMark x1="75281" y1="96154" x2="75281" y2="96154"/>
                        <a14:foregroundMark x1="94944" y1="92692" x2="94944" y2="92692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22695" y="621223"/>
            <a:ext cx="492099" cy="718797"/>
          </a:xfrm>
          <a:prstGeom prst="rect">
            <a:avLst/>
          </a:prstGeom>
        </p:spPr>
      </p:pic>
      <p:sp>
        <p:nvSpPr>
          <p:cNvPr id="11" name="Marcador de pie de página 10">
            <a:extLst>
              <a:ext uri="{FF2B5EF4-FFF2-40B4-BE49-F238E27FC236}">
                <a16:creationId xmlns:a16="http://schemas.microsoft.com/office/drawing/2014/main" id="{29A75800-BDAB-473F-9253-3111F01B41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/>
              <a:t>Digitalización Certificada con Fines Probatorios</a:t>
            </a:r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98082459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F2B42227-91F6-430C-B5D6-E8759885A15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58775" y="5738070"/>
            <a:ext cx="2524836" cy="1140137"/>
          </a:xfrm>
          <a:prstGeom prst="rect">
            <a:avLst/>
          </a:prstGeom>
        </p:spPr>
      </p:pic>
      <p:sp>
        <p:nvSpPr>
          <p:cNvPr id="61" name="Rectangle 20">
            <a:extLst>
              <a:ext uri="{FF2B5EF4-FFF2-40B4-BE49-F238E27FC236}">
                <a16:creationId xmlns:a16="http://schemas.microsoft.com/office/drawing/2014/main" id="{42305303-0399-48F0-A368-7E1296965C9C}"/>
              </a:ext>
            </a:extLst>
          </p:cNvPr>
          <p:cNvSpPr>
            <a:spLocks/>
          </p:cNvSpPr>
          <p:nvPr/>
        </p:nvSpPr>
        <p:spPr bwMode="auto">
          <a:xfrm>
            <a:off x="140565" y="3429000"/>
            <a:ext cx="1668702" cy="7084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pPr algn="ctr">
              <a:lnSpc>
                <a:spcPct val="120000"/>
              </a:lnSpc>
            </a:pPr>
            <a:endParaRPr lang="es-CO" sz="1050" dirty="0">
              <a:solidFill>
                <a:srgbClr val="7D8287"/>
              </a:solidFill>
              <a:latin typeface="Open Sans "/>
              <a:sym typeface="Montserrat-Regular" charset="0"/>
            </a:endParaRPr>
          </a:p>
        </p:txBody>
      </p:sp>
      <p:sp>
        <p:nvSpPr>
          <p:cNvPr id="62" name="Rectangle 20">
            <a:extLst>
              <a:ext uri="{FF2B5EF4-FFF2-40B4-BE49-F238E27FC236}">
                <a16:creationId xmlns:a16="http://schemas.microsoft.com/office/drawing/2014/main" id="{B2D70EE5-254B-42F3-A80B-68A3ABC299DB}"/>
              </a:ext>
            </a:extLst>
          </p:cNvPr>
          <p:cNvSpPr>
            <a:spLocks/>
          </p:cNvSpPr>
          <p:nvPr/>
        </p:nvSpPr>
        <p:spPr bwMode="auto">
          <a:xfrm>
            <a:off x="6479040" y="3501128"/>
            <a:ext cx="1668702" cy="7084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pPr algn="ctr">
              <a:lnSpc>
                <a:spcPct val="120000"/>
              </a:lnSpc>
            </a:pPr>
            <a:endParaRPr lang="es-CO" sz="1050" dirty="0">
              <a:solidFill>
                <a:srgbClr val="7D8287"/>
              </a:solidFill>
              <a:latin typeface="Open Sans "/>
              <a:ea typeface="Open Sans Extrabold" panose="020B0906030804020204" pitchFamily="34" charset="0"/>
              <a:cs typeface="Open Sans Extrabold" panose="020B0906030804020204" pitchFamily="34" charset="0"/>
              <a:sym typeface="Montserrat-Regular" charset="0"/>
            </a:endParaRPr>
          </a:p>
        </p:txBody>
      </p:sp>
      <p:sp>
        <p:nvSpPr>
          <p:cNvPr id="63" name="Rectangle 20">
            <a:extLst>
              <a:ext uri="{FF2B5EF4-FFF2-40B4-BE49-F238E27FC236}">
                <a16:creationId xmlns:a16="http://schemas.microsoft.com/office/drawing/2014/main" id="{006D8CA2-D45A-4CC8-8208-FF2A4322A129}"/>
              </a:ext>
            </a:extLst>
          </p:cNvPr>
          <p:cNvSpPr>
            <a:spLocks/>
          </p:cNvSpPr>
          <p:nvPr/>
        </p:nvSpPr>
        <p:spPr bwMode="auto">
          <a:xfrm>
            <a:off x="9548382" y="3501128"/>
            <a:ext cx="1668702" cy="7084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pPr algn="ctr">
              <a:lnSpc>
                <a:spcPct val="120000"/>
              </a:lnSpc>
            </a:pPr>
            <a:endParaRPr lang="es-CO" sz="1050" dirty="0">
              <a:solidFill>
                <a:srgbClr val="7D8287"/>
              </a:solidFill>
              <a:latin typeface="Open Sans "/>
              <a:ea typeface="Open Sans Extrabold" panose="020B0906030804020204" pitchFamily="34" charset="0"/>
              <a:cs typeface="Open Sans Extrabold" panose="020B0906030804020204" pitchFamily="34" charset="0"/>
              <a:sym typeface="Montserrat-Regular" charset="0"/>
            </a:endParaRPr>
          </a:p>
        </p:txBody>
      </p:sp>
      <p:sp>
        <p:nvSpPr>
          <p:cNvPr id="64" name="Rectangle 20">
            <a:extLst>
              <a:ext uri="{FF2B5EF4-FFF2-40B4-BE49-F238E27FC236}">
                <a16:creationId xmlns:a16="http://schemas.microsoft.com/office/drawing/2014/main" id="{2FB73BAA-FCA4-4453-BA3C-34A192C4028C}"/>
              </a:ext>
            </a:extLst>
          </p:cNvPr>
          <p:cNvSpPr>
            <a:spLocks/>
          </p:cNvSpPr>
          <p:nvPr/>
        </p:nvSpPr>
        <p:spPr bwMode="auto">
          <a:xfrm>
            <a:off x="9588798" y="4327758"/>
            <a:ext cx="1668702" cy="7084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pPr algn="ctr">
              <a:lnSpc>
                <a:spcPct val="120000"/>
              </a:lnSpc>
            </a:pPr>
            <a:endParaRPr lang="es-CO" sz="1050" dirty="0">
              <a:solidFill>
                <a:srgbClr val="7D8287"/>
              </a:solidFill>
              <a:latin typeface="Open Sans "/>
              <a:ea typeface="Open Sans Extrabold" panose="020B0906030804020204" pitchFamily="34" charset="0"/>
              <a:cs typeface="Open Sans Extrabold" panose="020B0906030804020204" pitchFamily="34" charset="0"/>
              <a:sym typeface="Montserrat-Regular" charset="0"/>
            </a:endParaRPr>
          </a:p>
        </p:txBody>
      </p:sp>
      <p:pic>
        <p:nvPicPr>
          <p:cNvPr id="65" name="Imagen 64">
            <a:extLst>
              <a:ext uri="{FF2B5EF4-FFF2-40B4-BE49-F238E27FC236}">
                <a16:creationId xmlns:a16="http://schemas.microsoft.com/office/drawing/2014/main" id="{25573E22-4051-42B3-8BB8-358C851ED87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210" y="405029"/>
            <a:ext cx="5715789" cy="1188857"/>
          </a:xfrm>
          <a:prstGeom prst="rect">
            <a:avLst/>
          </a:prstGeom>
        </p:spPr>
      </p:pic>
      <p:sp>
        <p:nvSpPr>
          <p:cNvPr id="66" name="Rectángulo 65">
            <a:extLst>
              <a:ext uri="{FF2B5EF4-FFF2-40B4-BE49-F238E27FC236}">
                <a16:creationId xmlns:a16="http://schemas.microsoft.com/office/drawing/2014/main" id="{CA5BA769-E585-4A91-9066-F7A65E3062AA}"/>
              </a:ext>
            </a:extLst>
          </p:cNvPr>
          <p:cNvSpPr/>
          <p:nvPr/>
        </p:nvSpPr>
        <p:spPr>
          <a:xfrm>
            <a:off x="1460717" y="558949"/>
            <a:ext cx="404934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2800" b="1" dirty="0">
                <a:solidFill>
                  <a:schemeClr val="bg1"/>
                </a:solidFill>
              </a:rPr>
              <a:t>Qué se debe verificar?</a:t>
            </a:r>
            <a:endParaRPr lang="es-CO" sz="2800" b="1" dirty="0">
              <a:solidFill>
                <a:schemeClr val="bg1"/>
              </a:solidFill>
            </a:endParaRPr>
          </a:p>
        </p:txBody>
      </p:sp>
      <p:sp>
        <p:nvSpPr>
          <p:cNvPr id="71" name="Rectangle 20">
            <a:extLst>
              <a:ext uri="{FF2B5EF4-FFF2-40B4-BE49-F238E27FC236}">
                <a16:creationId xmlns:a16="http://schemas.microsoft.com/office/drawing/2014/main" id="{41A07A9E-E064-433E-82D7-B8638E960FE2}"/>
              </a:ext>
            </a:extLst>
          </p:cNvPr>
          <p:cNvSpPr>
            <a:spLocks/>
          </p:cNvSpPr>
          <p:nvPr/>
        </p:nvSpPr>
        <p:spPr bwMode="auto">
          <a:xfrm>
            <a:off x="3275667" y="3536388"/>
            <a:ext cx="1668702" cy="7084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pPr algn="ctr">
              <a:lnSpc>
                <a:spcPct val="120000"/>
              </a:lnSpc>
            </a:pPr>
            <a:endParaRPr lang="es-CO" sz="1050" dirty="0">
              <a:solidFill>
                <a:srgbClr val="7D8287"/>
              </a:solidFill>
              <a:latin typeface="Open Sans "/>
              <a:ea typeface="Open Sans Extrabold" panose="020B0906030804020204" pitchFamily="34" charset="0"/>
              <a:cs typeface="Open Sans Extrabold" panose="020B0906030804020204" pitchFamily="34" charset="0"/>
              <a:sym typeface="Montserrat-Regular" charset="0"/>
            </a:endParaRPr>
          </a:p>
        </p:txBody>
      </p:sp>
      <p:grpSp>
        <p:nvGrpSpPr>
          <p:cNvPr id="12" name="Grupo 11">
            <a:extLst>
              <a:ext uri="{FF2B5EF4-FFF2-40B4-BE49-F238E27FC236}">
                <a16:creationId xmlns:a16="http://schemas.microsoft.com/office/drawing/2014/main" id="{503FD509-0156-405F-9634-CF757B04180B}"/>
              </a:ext>
            </a:extLst>
          </p:cNvPr>
          <p:cNvGrpSpPr/>
          <p:nvPr/>
        </p:nvGrpSpPr>
        <p:grpSpPr>
          <a:xfrm>
            <a:off x="2430072" y="1628824"/>
            <a:ext cx="7331853" cy="4523580"/>
            <a:chOff x="2326817" y="1901751"/>
            <a:chExt cx="6521245" cy="4146734"/>
          </a:xfrm>
        </p:grpSpPr>
        <p:graphicFrame>
          <p:nvGraphicFramePr>
            <p:cNvPr id="77" name="Diagrama 76">
              <a:extLst>
                <a:ext uri="{FF2B5EF4-FFF2-40B4-BE49-F238E27FC236}">
                  <a16:creationId xmlns:a16="http://schemas.microsoft.com/office/drawing/2014/main" id="{FEBEDFC8-5394-479B-A581-513DB0644D13}"/>
                </a:ext>
              </a:extLst>
            </p:cNvPr>
            <p:cNvGraphicFramePr/>
            <p:nvPr>
              <p:extLst>
                <p:ext uri="{D42A27DB-BD31-4B8C-83A1-F6EECF244321}">
                  <p14:modId xmlns:p14="http://schemas.microsoft.com/office/powerpoint/2010/main" val="4034564848"/>
                </p:ext>
              </p:extLst>
            </p:nvPr>
          </p:nvGraphicFramePr>
          <p:xfrm>
            <a:off x="2326817" y="1901751"/>
            <a:ext cx="6521245" cy="4146734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4" r:lo="rId5" r:qs="rId6" r:cs="rId7"/>
            </a:graphicData>
          </a:graphic>
        </p:graphicFrame>
        <p:pic>
          <p:nvPicPr>
            <p:cNvPr id="4" name="Imagen 3" descr="Imagen que contiene cielo&#10;&#10;Descripción generada con confianza alta">
              <a:extLst>
                <a:ext uri="{FF2B5EF4-FFF2-40B4-BE49-F238E27FC236}">
                  <a16:creationId xmlns:a16="http://schemas.microsoft.com/office/drawing/2014/main" id="{7A267297-B99C-4F29-A294-E272ED6098D2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backgroundRemoval t="4889" b="95556" l="9778" r="89778">
                          <a14:foregroundMark x1="19556" y1="5333" x2="73778" y2="82222"/>
                          <a14:foregroundMark x1="73778" y1="82222" x2="73778" y2="82222"/>
                          <a14:foregroundMark x1="17778" y1="77333" x2="40889" y2="54667"/>
                          <a14:foregroundMark x1="59111" y1="38222" x2="59111" y2="38222"/>
                          <a14:foregroundMark x1="44000" y1="23111" x2="44000" y2="23111"/>
                          <a14:foregroundMark x1="45778" y1="11556" x2="45778" y2="11556"/>
                          <a14:foregroundMark x1="52444" y1="10222" x2="52444" y2="10222"/>
                          <a14:foregroundMark x1="50667" y1="10222" x2="52444" y2="76000"/>
                          <a14:foregroundMark x1="37333" y1="95556" x2="83556" y2="85778"/>
                          <a14:foregroundMark x1="34222" y1="67556" x2="24444" y2="11556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28504" y="2124088"/>
              <a:ext cx="433728" cy="433728"/>
            </a:xfrm>
            <a:prstGeom prst="rect">
              <a:avLst/>
            </a:prstGeom>
          </p:spPr>
        </p:pic>
        <p:pic>
          <p:nvPicPr>
            <p:cNvPr id="5" name="Imagen 4">
              <a:extLst>
                <a:ext uri="{FF2B5EF4-FFF2-40B4-BE49-F238E27FC236}">
                  <a16:creationId xmlns:a16="http://schemas.microsoft.com/office/drawing/2014/main" id="{25D97B0D-E045-4226-8A9E-9F38DD21AB03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2824735" y="2824802"/>
              <a:ext cx="356216" cy="356217"/>
            </a:xfrm>
            <a:prstGeom prst="rect">
              <a:avLst/>
            </a:prstGeom>
          </p:spPr>
        </p:pic>
        <p:pic>
          <p:nvPicPr>
            <p:cNvPr id="6" name="Imagen 5">
              <a:extLst>
                <a:ext uri="{FF2B5EF4-FFF2-40B4-BE49-F238E27FC236}">
                  <a16:creationId xmlns:a16="http://schemas.microsoft.com/office/drawing/2014/main" id="{2F54E226-D92B-4EFB-BCA2-C92120C79C26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/>
            <a:stretch>
              <a:fillRect/>
            </a:stretch>
          </p:blipFill>
          <p:spPr>
            <a:xfrm>
              <a:off x="2961538" y="3471998"/>
              <a:ext cx="356216" cy="356216"/>
            </a:xfrm>
            <a:prstGeom prst="rect">
              <a:avLst/>
            </a:prstGeom>
          </p:spPr>
        </p:pic>
        <p:pic>
          <p:nvPicPr>
            <p:cNvPr id="7" name="Imagen 6">
              <a:extLst>
                <a:ext uri="{FF2B5EF4-FFF2-40B4-BE49-F238E27FC236}">
                  <a16:creationId xmlns:a16="http://schemas.microsoft.com/office/drawing/2014/main" id="{48601DA5-AE22-4040-A391-DEEC25C33266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>
              <a:biLevel thresh="50000"/>
            </a:blip>
            <a:stretch>
              <a:fillRect/>
            </a:stretch>
          </p:blipFill>
          <p:spPr>
            <a:xfrm>
              <a:off x="2961539" y="4119194"/>
              <a:ext cx="356215" cy="356216"/>
            </a:xfrm>
            <a:prstGeom prst="rect">
              <a:avLst/>
            </a:prstGeom>
          </p:spPr>
        </p:pic>
        <p:pic>
          <p:nvPicPr>
            <p:cNvPr id="8" name="Imagen 7">
              <a:extLst>
                <a:ext uri="{FF2B5EF4-FFF2-40B4-BE49-F238E27FC236}">
                  <a16:creationId xmlns:a16="http://schemas.microsoft.com/office/drawing/2014/main" id="{F04AF34C-E6B0-4977-8ADD-790C2C86699E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/>
            <a:stretch>
              <a:fillRect/>
            </a:stretch>
          </p:blipFill>
          <p:spPr>
            <a:xfrm>
              <a:off x="2853098" y="4766389"/>
              <a:ext cx="356216" cy="356217"/>
            </a:xfrm>
            <a:prstGeom prst="rect">
              <a:avLst/>
            </a:prstGeom>
          </p:spPr>
        </p:pic>
      </p:grpSp>
      <p:pic>
        <p:nvPicPr>
          <p:cNvPr id="9" name="Imagen 8">
            <a:extLst>
              <a:ext uri="{FF2B5EF4-FFF2-40B4-BE49-F238E27FC236}">
                <a16:creationId xmlns:a16="http://schemas.microsoft.com/office/drawing/2014/main" id="{EDFFC26A-5A0A-4EE0-A669-D1F1F97CBC83}"/>
              </a:ext>
            </a:extLst>
          </p:cNvPr>
          <p:cNvPicPr>
            <a:picLocks noChangeAspect="1"/>
          </p:cNvPicPr>
          <p:nvPr/>
        </p:nvPicPr>
        <p:blipFill>
          <a:blip r:embed="rId15">
            <a:biLevel thresh="75000"/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ackgroundRemoval t="8791" b="91994" l="10000" r="90000">
                        <a14:foregroundMark x1="69063" y1="8948" x2="69063" y2="8948"/>
                        <a14:foregroundMark x1="69063" y1="8948" x2="69063" y2="8948"/>
                        <a14:foregroundMark x1="25521" y1="33595" x2="25521" y2="33595"/>
                        <a14:foregroundMark x1="28333" y1="39717" x2="28333" y2="39717"/>
                        <a14:foregroundMark x1="34375" y1="46311" x2="34375" y2="46311"/>
                        <a14:foregroundMark x1="33958" y1="53532" x2="33958" y2="53532"/>
                        <a14:foregroundMark x1="38750" y1="62480" x2="38750" y2="62480"/>
                        <a14:foregroundMark x1="42708" y1="67975" x2="42708" y2="67975"/>
                        <a14:foregroundMark x1="45104" y1="73940" x2="45104" y2="73940"/>
                        <a14:foregroundMark x1="47083" y1="80534" x2="47083" y2="80534"/>
                        <a14:foregroundMark x1="43542" y1="91994" x2="43542" y2="91994"/>
                        <a14:foregroundMark x1="37500" y1="91994" x2="37500" y2="91994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82296" y="462770"/>
            <a:ext cx="1078421" cy="715577"/>
          </a:xfrm>
          <a:prstGeom prst="rect">
            <a:avLst/>
          </a:prstGeom>
        </p:spPr>
      </p:pic>
      <p:sp>
        <p:nvSpPr>
          <p:cNvPr id="10" name="Marcador de pie de página 9">
            <a:extLst>
              <a:ext uri="{FF2B5EF4-FFF2-40B4-BE49-F238E27FC236}">
                <a16:creationId xmlns:a16="http://schemas.microsoft.com/office/drawing/2014/main" id="{B62B7777-D3D9-4E43-AFB0-44F5D73A66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/>
              <a:t>Digitalización Certificada con Fines Probatorios</a:t>
            </a:r>
            <a:endParaRPr lang="es-CO"/>
          </a:p>
        </p:txBody>
      </p:sp>
      <p:pic>
        <p:nvPicPr>
          <p:cNvPr id="13" name="Imagen 12">
            <a:extLst>
              <a:ext uri="{FF2B5EF4-FFF2-40B4-BE49-F238E27FC236}">
                <a16:creationId xmlns:a16="http://schemas.microsoft.com/office/drawing/2014/main" id="{F6EE6049-B3CA-4994-BEC0-D28C7EAB1C4D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ackgroundRemoval t="0" b="98667" l="889" r="97778">
                        <a14:foregroundMark x1="47556" y1="0" x2="45333" y2="99111"/>
                        <a14:foregroundMark x1="2222" y1="63556" x2="98222" y2="52889"/>
                        <a14:foregroundMark x1="4889" y1="32889" x2="49778" y2="40444"/>
                        <a14:foregroundMark x1="49778" y1="40444" x2="79556" y2="52000"/>
                        <a14:foregroundMark x1="79556" y1="52000" x2="94667" y2="65333"/>
                        <a14:foregroundMark x1="65778" y1="6667" x2="62222" y2="94222"/>
                        <a14:foregroundMark x1="28444" y1="4889" x2="23556" y2="92889"/>
                        <a14:foregroundMark x1="16444" y1="93778" x2="60444" y2="29778"/>
                        <a14:foregroundMark x1="60444" y1="29778" x2="79556" y2="15111"/>
                        <a14:foregroundMark x1="79556" y1="15111" x2="85778" y2="5778"/>
                        <a14:foregroundMark x1="14222" y1="7556" x2="46222" y2="58667"/>
                        <a14:foregroundMark x1="46222" y1="58667" x2="84889" y2="95111"/>
                        <a14:foregroundMark x1="76889" y1="62667" x2="76889" y2="20000"/>
                        <a14:foregroundMark x1="26667" y1="20889" x2="43111" y2="19556"/>
                        <a14:foregroundMark x1="889" y1="40000" x2="889" y2="62222"/>
                        <a14:backgroundMark x1="0" y1="20889" x2="11111" y2="1333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558897" y="5456295"/>
            <a:ext cx="473144" cy="4731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310295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F2B42227-91F6-430C-B5D6-E8759885A15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58775" y="5738070"/>
            <a:ext cx="2524836" cy="1140137"/>
          </a:xfrm>
          <a:prstGeom prst="rect">
            <a:avLst/>
          </a:prstGeom>
        </p:spPr>
      </p:pic>
      <p:sp>
        <p:nvSpPr>
          <p:cNvPr id="61" name="Rectangle 20">
            <a:extLst>
              <a:ext uri="{FF2B5EF4-FFF2-40B4-BE49-F238E27FC236}">
                <a16:creationId xmlns:a16="http://schemas.microsoft.com/office/drawing/2014/main" id="{42305303-0399-48F0-A368-7E1296965C9C}"/>
              </a:ext>
            </a:extLst>
          </p:cNvPr>
          <p:cNvSpPr>
            <a:spLocks/>
          </p:cNvSpPr>
          <p:nvPr/>
        </p:nvSpPr>
        <p:spPr bwMode="auto">
          <a:xfrm>
            <a:off x="11855" y="3465146"/>
            <a:ext cx="1668702" cy="7084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pPr algn="ctr">
              <a:lnSpc>
                <a:spcPct val="120000"/>
              </a:lnSpc>
            </a:pPr>
            <a:endParaRPr lang="es-CO" sz="1050" dirty="0">
              <a:solidFill>
                <a:srgbClr val="7D8287"/>
              </a:solidFill>
              <a:latin typeface="Open Sans "/>
              <a:sym typeface="Montserrat-Regular" charset="0"/>
            </a:endParaRPr>
          </a:p>
        </p:txBody>
      </p:sp>
      <p:pic>
        <p:nvPicPr>
          <p:cNvPr id="65" name="Imagen 64">
            <a:extLst>
              <a:ext uri="{FF2B5EF4-FFF2-40B4-BE49-F238E27FC236}">
                <a16:creationId xmlns:a16="http://schemas.microsoft.com/office/drawing/2014/main" id="{25573E22-4051-42B3-8BB8-358C851ED87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211" y="405029"/>
            <a:ext cx="4634732" cy="1188857"/>
          </a:xfrm>
          <a:prstGeom prst="rect">
            <a:avLst/>
          </a:prstGeom>
        </p:spPr>
      </p:pic>
      <p:sp>
        <p:nvSpPr>
          <p:cNvPr id="66" name="Rectángulo 65">
            <a:extLst>
              <a:ext uri="{FF2B5EF4-FFF2-40B4-BE49-F238E27FC236}">
                <a16:creationId xmlns:a16="http://schemas.microsoft.com/office/drawing/2014/main" id="{CA5BA769-E585-4A91-9066-F7A65E3062AA}"/>
              </a:ext>
            </a:extLst>
          </p:cNvPr>
          <p:cNvSpPr/>
          <p:nvPr/>
        </p:nvSpPr>
        <p:spPr>
          <a:xfrm>
            <a:off x="1260388" y="574480"/>
            <a:ext cx="2635658" cy="4944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s-CO" sz="2400" dirty="0">
                <a:solidFill>
                  <a:schemeClr val="bg1"/>
                </a:solidFill>
                <a:latin typeface="Open Sans "/>
                <a:sym typeface="Montserrat-Regular" charset="0"/>
              </a:rPr>
              <a:t>Cantidad de hojas</a:t>
            </a:r>
          </a:p>
        </p:txBody>
      </p:sp>
      <p:sp>
        <p:nvSpPr>
          <p:cNvPr id="5" name="Rectángulo 4">
            <a:extLst>
              <a:ext uri="{FF2B5EF4-FFF2-40B4-BE49-F238E27FC236}">
                <a16:creationId xmlns:a16="http://schemas.microsoft.com/office/drawing/2014/main" id="{6CA99CE6-8EAC-487D-A2CA-F04155FBA035}"/>
              </a:ext>
            </a:extLst>
          </p:cNvPr>
          <p:cNvSpPr/>
          <p:nvPr/>
        </p:nvSpPr>
        <p:spPr>
          <a:xfrm>
            <a:off x="542544" y="1924919"/>
            <a:ext cx="111252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dirty="0">
                <a:latin typeface="+mj-lt"/>
              </a:rPr>
              <a:t>Confirmar que el número de folios que se encuentra en la parte superior derecha del recibo corresponda a las imágenes digitalizadas </a:t>
            </a:r>
            <a:endParaRPr lang="es-CO" dirty="0">
              <a:latin typeface="+mj-lt"/>
            </a:endParaRPr>
          </a:p>
        </p:txBody>
      </p:sp>
      <p:pic>
        <p:nvPicPr>
          <p:cNvPr id="37" name="Imagen 36">
            <a:extLst>
              <a:ext uri="{FF2B5EF4-FFF2-40B4-BE49-F238E27FC236}">
                <a16:creationId xmlns:a16="http://schemas.microsoft.com/office/drawing/2014/main" id="{FE724444-2308-482A-A13D-91D32F74B41C}"/>
              </a:ext>
            </a:extLst>
          </p:cNvPr>
          <p:cNvPicPr/>
          <p:nvPr/>
        </p:nvPicPr>
        <p:blipFill>
          <a:blip r:embed="rId4"/>
          <a:stretch>
            <a:fillRect/>
          </a:stretch>
        </p:blipFill>
        <p:spPr>
          <a:xfrm>
            <a:off x="2664873" y="2625064"/>
            <a:ext cx="6609190" cy="3773567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39" name="Flecha: hacia abajo 38">
            <a:extLst>
              <a:ext uri="{FF2B5EF4-FFF2-40B4-BE49-F238E27FC236}">
                <a16:creationId xmlns:a16="http://schemas.microsoft.com/office/drawing/2014/main" id="{11D353CD-DE33-4BC9-B4E9-2995EC8E91E3}"/>
              </a:ext>
            </a:extLst>
          </p:cNvPr>
          <p:cNvSpPr/>
          <p:nvPr/>
        </p:nvSpPr>
        <p:spPr>
          <a:xfrm>
            <a:off x="5664589" y="2983270"/>
            <a:ext cx="170655" cy="268092"/>
          </a:xfrm>
          <a:prstGeom prst="downArrow">
            <a:avLst/>
          </a:prstGeom>
          <a:solidFill>
            <a:schemeClr val="accent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s-CO"/>
          </a:p>
        </p:txBody>
      </p:sp>
      <p:sp>
        <p:nvSpPr>
          <p:cNvPr id="40" name="Rectángulo: esquinas redondeadas 39">
            <a:extLst>
              <a:ext uri="{FF2B5EF4-FFF2-40B4-BE49-F238E27FC236}">
                <a16:creationId xmlns:a16="http://schemas.microsoft.com/office/drawing/2014/main" id="{C34F3B86-7E1C-4BE1-A9AF-CBAF647A0621}"/>
              </a:ext>
            </a:extLst>
          </p:cNvPr>
          <p:cNvSpPr/>
          <p:nvPr/>
        </p:nvSpPr>
        <p:spPr>
          <a:xfrm>
            <a:off x="2832378" y="3326001"/>
            <a:ext cx="305105" cy="516157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s-CO"/>
          </a:p>
        </p:txBody>
      </p:sp>
      <p:pic>
        <p:nvPicPr>
          <p:cNvPr id="11" name="Imagen 10" descr="Imagen que contiene cielo&#10;&#10;Descripción generada con confianza alta">
            <a:extLst>
              <a:ext uri="{FF2B5EF4-FFF2-40B4-BE49-F238E27FC236}">
                <a16:creationId xmlns:a16="http://schemas.microsoft.com/office/drawing/2014/main" id="{FA904FD3-F4ED-4003-8477-85D80B36A81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4889" b="95556" l="9778" r="89778">
                        <a14:foregroundMark x1="19556" y1="5333" x2="73778" y2="82222"/>
                        <a14:foregroundMark x1="73778" y1="82222" x2="73778" y2="82222"/>
                        <a14:foregroundMark x1="17778" y1="77333" x2="40889" y2="54667"/>
                        <a14:foregroundMark x1="59111" y1="38222" x2="59111" y2="38222"/>
                        <a14:foregroundMark x1="44000" y1="23111" x2="44000" y2="23111"/>
                        <a14:foregroundMark x1="45778" y1="11556" x2="45778" y2="11556"/>
                        <a14:foregroundMark x1="52444" y1="10222" x2="52444" y2="10222"/>
                        <a14:foregroundMark x1="50667" y1="10222" x2="52444" y2="76000"/>
                        <a14:foregroundMark x1="37333" y1="95556" x2="83556" y2="85778"/>
                        <a14:foregroundMark x1="34222" y1="67556" x2="24444" y2="1155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0113" y="574480"/>
            <a:ext cx="510275" cy="510275"/>
          </a:xfrm>
          <a:prstGeom prst="rect">
            <a:avLst/>
          </a:prstGeom>
        </p:spPr>
      </p:pic>
      <p:sp>
        <p:nvSpPr>
          <p:cNvPr id="2" name="Marcador de pie de página 1">
            <a:extLst>
              <a:ext uri="{FF2B5EF4-FFF2-40B4-BE49-F238E27FC236}">
                <a16:creationId xmlns:a16="http://schemas.microsoft.com/office/drawing/2014/main" id="{C9E94EA1-0BC4-4B9A-B98C-272F811CFA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/>
              <a:t>Digitalización Certificada con Fines Probatorios</a:t>
            </a:r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63145179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F2B42227-91F6-430C-B5D6-E8759885A15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58775" y="5738070"/>
            <a:ext cx="2524836" cy="1140137"/>
          </a:xfrm>
          <a:prstGeom prst="rect">
            <a:avLst/>
          </a:prstGeom>
        </p:spPr>
      </p:pic>
      <p:sp>
        <p:nvSpPr>
          <p:cNvPr id="61" name="Rectangle 20">
            <a:extLst>
              <a:ext uri="{FF2B5EF4-FFF2-40B4-BE49-F238E27FC236}">
                <a16:creationId xmlns:a16="http://schemas.microsoft.com/office/drawing/2014/main" id="{42305303-0399-48F0-A368-7E1296965C9C}"/>
              </a:ext>
            </a:extLst>
          </p:cNvPr>
          <p:cNvSpPr>
            <a:spLocks/>
          </p:cNvSpPr>
          <p:nvPr/>
        </p:nvSpPr>
        <p:spPr bwMode="auto">
          <a:xfrm>
            <a:off x="11855" y="3465146"/>
            <a:ext cx="1668702" cy="7084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pPr algn="ctr">
              <a:lnSpc>
                <a:spcPct val="120000"/>
              </a:lnSpc>
            </a:pPr>
            <a:endParaRPr lang="es-CO" sz="1050" dirty="0">
              <a:solidFill>
                <a:srgbClr val="7D8287"/>
              </a:solidFill>
              <a:latin typeface="Open Sans "/>
              <a:sym typeface="Montserrat-Regular" charset="0"/>
            </a:endParaRPr>
          </a:p>
        </p:txBody>
      </p:sp>
      <p:pic>
        <p:nvPicPr>
          <p:cNvPr id="65" name="Imagen 64">
            <a:extLst>
              <a:ext uri="{FF2B5EF4-FFF2-40B4-BE49-F238E27FC236}">
                <a16:creationId xmlns:a16="http://schemas.microsoft.com/office/drawing/2014/main" id="{25573E22-4051-42B3-8BB8-358C851ED87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211" y="405029"/>
            <a:ext cx="4634732" cy="1188857"/>
          </a:xfrm>
          <a:prstGeom prst="rect">
            <a:avLst/>
          </a:prstGeom>
        </p:spPr>
      </p:pic>
      <p:sp>
        <p:nvSpPr>
          <p:cNvPr id="66" name="Rectángulo 65">
            <a:extLst>
              <a:ext uri="{FF2B5EF4-FFF2-40B4-BE49-F238E27FC236}">
                <a16:creationId xmlns:a16="http://schemas.microsoft.com/office/drawing/2014/main" id="{CA5BA769-E585-4A91-9066-F7A65E3062AA}"/>
              </a:ext>
            </a:extLst>
          </p:cNvPr>
          <p:cNvSpPr/>
          <p:nvPr/>
        </p:nvSpPr>
        <p:spPr>
          <a:xfrm>
            <a:off x="1260388" y="574480"/>
            <a:ext cx="2635658" cy="4944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s-CO" sz="2400" dirty="0">
                <a:solidFill>
                  <a:schemeClr val="bg1"/>
                </a:solidFill>
                <a:latin typeface="Open Sans "/>
                <a:sym typeface="Montserrat-Regular" charset="0"/>
              </a:rPr>
              <a:t>Cantidad de hojas</a:t>
            </a:r>
          </a:p>
        </p:txBody>
      </p:sp>
      <p:sp>
        <p:nvSpPr>
          <p:cNvPr id="5" name="Rectángulo 4">
            <a:extLst>
              <a:ext uri="{FF2B5EF4-FFF2-40B4-BE49-F238E27FC236}">
                <a16:creationId xmlns:a16="http://schemas.microsoft.com/office/drawing/2014/main" id="{6CA99CE6-8EAC-487D-A2CA-F04155FBA035}"/>
              </a:ext>
            </a:extLst>
          </p:cNvPr>
          <p:cNvSpPr/>
          <p:nvPr/>
        </p:nvSpPr>
        <p:spPr>
          <a:xfrm>
            <a:off x="542544" y="1924919"/>
            <a:ext cx="111252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dirty="0">
                <a:latin typeface="+mj-lt"/>
              </a:rPr>
              <a:t>Para agregar una hoja faltante al documento digitalizado, seleccionar adjuntar, y se despliega una serie de opciones y seleccionar adjuntar de nuevo </a:t>
            </a:r>
            <a:endParaRPr lang="es-CO" dirty="0">
              <a:latin typeface="+mj-lt"/>
            </a:endParaRPr>
          </a:p>
        </p:txBody>
      </p:sp>
      <p:pic>
        <p:nvPicPr>
          <p:cNvPr id="11" name="Imagen 10">
            <a:extLst>
              <a:ext uri="{FF2B5EF4-FFF2-40B4-BE49-F238E27FC236}">
                <a16:creationId xmlns:a16="http://schemas.microsoft.com/office/drawing/2014/main" id="{FE0F93FB-80E9-4852-B8DE-BDE08A36D48E}"/>
              </a:ext>
            </a:extLst>
          </p:cNvPr>
          <p:cNvPicPr/>
          <p:nvPr/>
        </p:nvPicPr>
        <p:blipFill>
          <a:blip r:embed="rId4"/>
          <a:stretch>
            <a:fillRect/>
          </a:stretch>
        </p:blipFill>
        <p:spPr>
          <a:xfrm>
            <a:off x="2578217" y="2522940"/>
            <a:ext cx="7082125" cy="3881721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12" name="Rectángulo: esquinas redondeadas 11">
            <a:extLst>
              <a:ext uri="{FF2B5EF4-FFF2-40B4-BE49-F238E27FC236}">
                <a16:creationId xmlns:a16="http://schemas.microsoft.com/office/drawing/2014/main" id="{EF46B555-3EE1-4660-BB1E-BA9ACB5D336B}"/>
              </a:ext>
            </a:extLst>
          </p:cNvPr>
          <p:cNvSpPr/>
          <p:nvPr/>
        </p:nvSpPr>
        <p:spPr>
          <a:xfrm>
            <a:off x="2560591" y="2912190"/>
            <a:ext cx="249555" cy="243840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s-CO"/>
          </a:p>
        </p:txBody>
      </p:sp>
      <p:sp>
        <p:nvSpPr>
          <p:cNvPr id="13" name="Flecha: a la derecha 12">
            <a:extLst>
              <a:ext uri="{FF2B5EF4-FFF2-40B4-BE49-F238E27FC236}">
                <a16:creationId xmlns:a16="http://schemas.microsoft.com/office/drawing/2014/main" id="{7419D2D2-F34A-4859-A11F-E9940DAA9C5A}"/>
              </a:ext>
            </a:extLst>
          </p:cNvPr>
          <p:cNvSpPr/>
          <p:nvPr/>
        </p:nvSpPr>
        <p:spPr>
          <a:xfrm>
            <a:off x="2356444" y="3140147"/>
            <a:ext cx="182880" cy="152400"/>
          </a:xfrm>
          <a:prstGeom prst="rightArrow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s-CO"/>
          </a:p>
        </p:txBody>
      </p:sp>
      <p:pic>
        <p:nvPicPr>
          <p:cNvPr id="10" name="Imagen 9" descr="Imagen que contiene cielo&#10;&#10;Descripción generada con confianza alta">
            <a:extLst>
              <a:ext uri="{FF2B5EF4-FFF2-40B4-BE49-F238E27FC236}">
                <a16:creationId xmlns:a16="http://schemas.microsoft.com/office/drawing/2014/main" id="{85C18643-E806-40CB-81D1-D0024EAA18B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4889" b="95556" l="9778" r="89778">
                        <a14:foregroundMark x1="19556" y1="5333" x2="73778" y2="82222"/>
                        <a14:foregroundMark x1="73778" y1="82222" x2="73778" y2="82222"/>
                        <a14:foregroundMark x1="17778" y1="77333" x2="40889" y2="54667"/>
                        <a14:foregroundMark x1="59111" y1="38222" x2="59111" y2="38222"/>
                        <a14:foregroundMark x1="44000" y1="23111" x2="44000" y2="23111"/>
                        <a14:foregroundMark x1="45778" y1="11556" x2="45778" y2="11556"/>
                        <a14:foregroundMark x1="52444" y1="10222" x2="52444" y2="10222"/>
                        <a14:foregroundMark x1="50667" y1="10222" x2="52444" y2="76000"/>
                        <a14:foregroundMark x1="37333" y1="95556" x2="83556" y2="85778"/>
                        <a14:foregroundMark x1="34222" y1="67556" x2="24444" y2="1155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0113" y="574480"/>
            <a:ext cx="510275" cy="510275"/>
          </a:xfrm>
          <a:prstGeom prst="rect">
            <a:avLst/>
          </a:prstGeom>
        </p:spPr>
      </p:pic>
      <p:sp>
        <p:nvSpPr>
          <p:cNvPr id="2" name="Marcador de pie de página 1">
            <a:extLst>
              <a:ext uri="{FF2B5EF4-FFF2-40B4-BE49-F238E27FC236}">
                <a16:creationId xmlns:a16="http://schemas.microsoft.com/office/drawing/2014/main" id="{7AC63E01-94DE-4FDC-A728-23142549CB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/>
              <a:t>Digitalización Certificada con Fines Probatorios</a:t>
            </a:r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74964638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F2B42227-91F6-430C-B5D6-E8759885A15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58775" y="5738070"/>
            <a:ext cx="2524836" cy="1140137"/>
          </a:xfrm>
          <a:prstGeom prst="rect">
            <a:avLst/>
          </a:prstGeom>
        </p:spPr>
      </p:pic>
      <p:sp>
        <p:nvSpPr>
          <p:cNvPr id="61" name="Rectangle 20">
            <a:extLst>
              <a:ext uri="{FF2B5EF4-FFF2-40B4-BE49-F238E27FC236}">
                <a16:creationId xmlns:a16="http://schemas.microsoft.com/office/drawing/2014/main" id="{42305303-0399-48F0-A368-7E1296965C9C}"/>
              </a:ext>
            </a:extLst>
          </p:cNvPr>
          <p:cNvSpPr>
            <a:spLocks/>
          </p:cNvSpPr>
          <p:nvPr/>
        </p:nvSpPr>
        <p:spPr bwMode="auto">
          <a:xfrm>
            <a:off x="11855" y="3465146"/>
            <a:ext cx="1668702" cy="7084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pPr algn="ctr">
              <a:lnSpc>
                <a:spcPct val="120000"/>
              </a:lnSpc>
            </a:pPr>
            <a:endParaRPr lang="es-CO" sz="1050" dirty="0">
              <a:solidFill>
                <a:srgbClr val="7D8287"/>
              </a:solidFill>
              <a:latin typeface="Open Sans "/>
              <a:sym typeface="Montserrat-Regular" charset="0"/>
            </a:endParaRPr>
          </a:p>
        </p:txBody>
      </p:sp>
      <p:pic>
        <p:nvPicPr>
          <p:cNvPr id="65" name="Imagen 64">
            <a:extLst>
              <a:ext uri="{FF2B5EF4-FFF2-40B4-BE49-F238E27FC236}">
                <a16:creationId xmlns:a16="http://schemas.microsoft.com/office/drawing/2014/main" id="{25573E22-4051-42B3-8BB8-358C851ED87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211" y="405029"/>
            <a:ext cx="4634732" cy="1188857"/>
          </a:xfrm>
          <a:prstGeom prst="rect">
            <a:avLst/>
          </a:prstGeom>
        </p:spPr>
      </p:pic>
      <p:sp>
        <p:nvSpPr>
          <p:cNvPr id="66" name="Rectángulo 65">
            <a:extLst>
              <a:ext uri="{FF2B5EF4-FFF2-40B4-BE49-F238E27FC236}">
                <a16:creationId xmlns:a16="http://schemas.microsoft.com/office/drawing/2014/main" id="{CA5BA769-E585-4A91-9066-F7A65E3062AA}"/>
              </a:ext>
            </a:extLst>
          </p:cNvPr>
          <p:cNvSpPr/>
          <p:nvPr/>
        </p:nvSpPr>
        <p:spPr>
          <a:xfrm>
            <a:off x="1260388" y="574480"/>
            <a:ext cx="2635658" cy="4944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s-CO" sz="2400" dirty="0">
                <a:solidFill>
                  <a:schemeClr val="bg1"/>
                </a:solidFill>
                <a:latin typeface="Open Sans "/>
                <a:sym typeface="Montserrat-Regular" charset="0"/>
              </a:rPr>
              <a:t>Cantidad de hojas</a:t>
            </a:r>
          </a:p>
        </p:txBody>
      </p:sp>
      <p:sp>
        <p:nvSpPr>
          <p:cNvPr id="5" name="Rectángulo 4">
            <a:extLst>
              <a:ext uri="{FF2B5EF4-FFF2-40B4-BE49-F238E27FC236}">
                <a16:creationId xmlns:a16="http://schemas.microsoft.com/office/drawing/2014/main" id="{6CA99CE6-8EAC-487D-A2CA-F04155FBA035}"/>
              </a:ext>
            </a:extLst>
          </p:cNvPr>
          <p:cNvSpPr/>
          <p:nvPr/>
        </p:nvSpPr>
        <p:spPr>
          <a:xfrm>
            <a:off x="542544" y="1924919"/>
            <a:ext cx="111252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dirty="0">
                <a:latin typeface="+mj-lt"/>
              </a:rPr>
              <a:t>Si se debe eliminar una hoja, se selecciona y luego se elige la opción eliminar. </a:t>
            </a: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197663E0-7C9C-4EA9-90B4-A466F1588B3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21132" y="2848249"/>
            <a:ext cx="6409168" cy="3604722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20" name="Rectángulo: esquinas redondeadas 19">
            <a:extLst>
              <a:ext uri="{FF2B5EF4-FFF2-40B4-BE49-F238E27FC236}">
                <a16:creationId xmlns:a16="http://schemas.microsoft.com/office/drawing/2014/main" id="{F4BF497A-2890-4B5E-BEC4-93E1D3E1F77D}"/>
              </a:ext>
            </a:extLst>
          </p:cNvPr>
          <p:cNvSpPr/>
          <p:nvPr/>
        </p:nvSpPr>
        <p:spPr>
          <a:xfrm>
            <a:off x="4038600" y="3474720"/>
            <a:ext cx="608902" cy="585552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s-CO"/>
          </a:p>
        </p:txBody>
      </p:sp>
      <p:sp>
        <p:nvSpPr>
          <p:cNvPr id="21" name="Rectángulo: esquinas redondeadas 20">
            <a:extLst>
              <a:ext uri="{FF2B5EF4-FFF2-40B4-BE49-F238E27FC236}">
                <a16:creationId xmlns:a16="http://schemas.microsoft.com/office/drawing/2014/main" id="{B73CB5AA-56ED-4522-8C18-420458BC03EB}"/>
              </a:ext>
            </a:extLst>
          </p:cNvPr>
          <p:cNvSpPr/>
          <p:nvPr/>
        </p:nvSpPr>
        <p:spPr>
          <a:xfrm>
            <a:off x="2853182" y="3212983"/>
            <a:ext cx="205355" cy="216017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s-CO"/>
          </a:p>
        </p:txBody>
      </p:sp>
      <p:sp>
        <p:nvSpPr>
          <p:cNvPr id="22" name="Flecha: a la derecha 21">
            <a:extLst>
              <a:ext uri="{FF2B5EF4-FFF2-40B4-BE49-F238E27FC236}">
                <a16:creationId xmlns:a16="http://schemas.microsoft.com/office/drawing/2014/main" id="{43D67CEE-2C12-4C0A-B7F6-BCC775F6F212}"/>
              </a:ext>
            </a:extLst>
          </p:cNvPr>
          <p:cNvSpPr/>
          <p:nvPr/>
        </p:nvSpPr>
        <p:spPr>
          <a:xfrm>
            <a:off x="2633472" y="3401822"/>
            <a:ext cx="212725" cy="127635"/>
          </a:xfrm>
          <a:prstGeom prst="rightArrow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s-CO"/>
          </a:p>
        </p:txBody>
      </p:sp>
      <p:pic>
        <p:nvPicPr>
          <p:cNvPr id="11" name="Imagen 10" descr="Imagen que contiene cielo&#10;&#10;Descripción generada con confianza alta">
            <a:extLst>
              <a:ext uri="{FF2B5EF4-FFF2-40B4-BE49-F238E27FC236}">
                <a16:creationId xmlns:a16="http://schemas.microsoft.com/office/drawing/2014/main" id="{0F854F83-76C1-4D58-8FE6-C62152633F2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4889" b="95556" l="9778" r="89778">
                        <a14:foregroundMark x1="19556" y1="5333" x2="73778" y2="82222"/>
                        <a14:foregroundMark x1="73778" y1="82222" x2="73778" y2="82222"/>
                        <a14:foregroundMark x1="17778" y1="77333" x2="40889" y2="54667"/>
                        <a14:foregroundMark x1="59111" y1="38222" x2="59111" y2="38222"/>
                        <a14:foregroundMark x1="44000" y1="23111" x2="44000" y2="23111"/>
                        <a14:foregroundMark x1="45778" y1="11556" x2="45778" y2="11556"/>
                        <a14:foregroundMark x1="52444" y1="10222" x2="52444" y2="10222"/>
                        <a14:foregroundMark x1="50667" y1="10222" x2="52444" y2="76000"/>
                        <a14:foregroundMark x1="37333" y1="95556" x2="83556" y2="85778"/>
                        <a14:foregroundMark x1="34222" y1="67556" x2="24444" y2="1155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0113" y="574480"/>
            <a:ext cx="510275" cy="510275"/>
          </a:xfrm>
          <a:prstGeom prst="rect">
            <a:avLst/>
          </a:prstGeom>
        </p:spPr>
      </p:pic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6DFB35A3-8C0B-4CCE-8454-0CAE0B2C51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/>
              <a:t>Digitalización Certificada con Fines Probatorios</a:t>
            </a:r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99621465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F2B42227-91F6-430C-B5D6-E8759885A15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58775" y="5738070"/>
            <a:ext cx="2524836" cy="1140137"/>
          </a:xfrm>
          <a:prstGeom prst="rect">
            <a:avLst/>
          </a:prstGeom>
        </p:spPr>
      </p:pic>
      <p:sp>
        <p:nvSpPr>
          <p:cNvPr id="61" name="Rectangle 20">
            <a:extLst>
              <a:ext uri="{FF2B5EF4-FFF2-40B4-BE49-F238E27FC236}">
                <a16:creationId xmlns:a16="http://schemas.microsoft.com/office/drawing/2014/main" id="{42305303-0399-48F0-A368-7E1296965C9C}"/>
              </a:ext>
            </a:extLst>
          </p:cNvPr>
          <p:cNvSpPr>
            <a:spLocks/>
          </p:cNvSpPr>
          <p:nvPr/>
        </p:nvSpPr>
        <p:spPr bwMode="auto">
          <a:xfrm>
            <a:off x="11855" y="3465146"/>
            <a:ext cx="1668702" cy="7084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pPr algn="ctr">
              <a:lnSpc>
                <a:spcPct val="120000"/>
              </a:lnSpc>
            </a:pPr>
            <a:endParaRPr lang="es-CO" sz="1050" dirty="0">
              <a:solidFill>
                <a:srgbClr val="7D8287"/>
              </a:solidFill>
              <a:latin typeface="Open Sans "/>
              <a:sym typeface="Montserrat-Regular" charset="0"/>
            </a:endParaRPr>
          </a:p>
        </p:txBody>
      </p:sp>
      <p:pic>
        <p:nvPicPr>
          <p:cNvPr id="65" name="Imagen 64">
            <a:extLst>
              <a:ext uri="{FF2B5EF4-FFF2-40B4-BE49-F238E27FC236}">
                <a16:creationId xmlns:a16="http://schemas.microsoft.com/office/drawing/2014/main" id="{25573E22-4051-42B3-8BB8-358C851ED87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211" y="349770"/>
            <a:ext cx="8220522" cy="1256351"/>
          </a:xfrm>
          <a:prstGeom prst="rect">
            <a:avLst/>
          </a:prstGeom>
        </p:spPr>
      </p:pic>
      <p:sp>
        <p:nvSpPr>
          <p:cNvPr id="66" name="Rectángulo 65">
            <a:extLst>
              <a:ext uri="{FF2B5EF4-FFF2-40B4-BE49-F238E27FC236}">
                <a16:creationId xmlns:a16="http://schemas.microsoft.com/office/drawing/2014/main" id="{CA5BA769-E585-4A91-9066-F7A65E3062AA}"/>
              </a:ext>
            </a:extLst>
          </p:cNvPr>
          <p:cNvSpPr/>
          <p:nvPr/>
        </p:nvSpPr>
        <p:spPr>
          <a:xfrm>
            <a:off x="1166190" y="317402"/>
            <a:ext cx="7434543" cy="13808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es-ES" sz="2400" dirty="0">
                <a:solidFill>
                  <a:schemeClr val="bg1"/>
                </a:solidFill>
                <a:latin typeface="Open Sans "/>
                <a:sym typeface="Montserrat-Regular" charset="0"/>
              </a:rPr>
              <a:t>Orden indicado </a:t>
            </a:r>
            <a:r>
              <a:rPr lang="es-MX" sz="2400" dirty="0">
                <a:solidFill>
                  <a:prstClr val="white"/>
                </a:solidFill>
                <a:latin typeface="Open Sans "/>
                <a:ea typeface="Open Sans Extrabold" panose="020B0906030804020204" pitchFamily="34" charset="0"/>
                <a:cs typeface="Open Sans Extrabold" panose="020B0906030804020204" pitchFamily="34" charset="0"/>
                <a:sym typeface="Montserrat-Regular" charset="0"/>
              </a:rPr>
              <a:t>de acuerdo al </a:t>
            </a:r>
            <a:r>
              <a:rPr lang="es-ES" sz="2400" dirty="0">
                <a:solidFill>
                  <a:prstClr val="white"/>
                </a:solidFill>
                <a:latin typeface="Open Sans "/>
                <a:ea typeface="Open Sans Extrabold" panose="020B0906030804020204" pitchFamily="34" charset="0"/>
                <a:cs typeface="Open Sans Extrabold" panose="020B0906030804020204" pitchFamily="34" charset="0"/>
              </a:rPr>
              <a:t>Lineamiento Digitalización de Documentos </a:t>
            </a:r>
            <a:r>
              <a:rPr lang="es-ES" sz="2400" dirty="0">
                <a:solidFill>
                  <a:schemeClr val="bg1"/>
                </a:solidFill>
                <a:latin typeface="Open Sans "/>
                <a:ea typeface="Open Sans Extrabold" panose="020B0906030804020204" pitchFamily="34" charset="0"/>
                <a:cs typeface="Open Sans Extrabold" panose="020B0906030804020204" pitchFamily="34" charset="0"/>
              </a:rPr>
              <a:t>[IA-L-054]</a:t>
            </a:r>
            <a:endParaRPr lang="es-CO" sz="2400" dirty="0">
              <a:solidFill>
                <a:schemeClr val="bg1"/>
              </a:solidFill>
            </a:endParaRPr>
          </a:p>
          <a:p>
            <a:pPr algn="ctr">
              <a:lnSpc>
                <a:spcPct val="120000"/>
              </a:lnSpc>
            </a:pPr>
            <a:endParaRPr lang="es-ES" sz="2400" dirty="0">
              <a:solidFill>
                <a:schemeClr val="bg1"/>
              </a:solidFill>
              <a:latin typeface="Open Sans "/>
              <a:sym typeface="Montserrat-Regular" charset="0"/>
            </a:endParaRPr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4B298DF4-62A7-496E-94DB-931761EDA8C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3556" b="97778" l="0" r="89778">
                        <a14:foregroundMark x1="60000" y1="3556" x2="60000" y2="3556"/>
                        <a14:foregroundMark x1="69333" y1="32000" x2="69333" y2="32000"/>
                        <a14:foregroundMark x1="69333" y1="69778" x2="69333" y2="69778"/>
                        <a14:foregroundMark x1="75556" y1="98222" x2="75556" y2="98222"/>
                        <a14:foregroundMark x1="2452" y1="82667" x2="0" y2="82667"/>
                        <a14:foregroundMark x1="15556" y1="82667" x2="5266" y2="82667"/>
                        <a14:foregroundMark x1="18667" y1="25778" x2="18667" y2="6667"/>
                        <a14:backgroundMark x1="4889" y1="81778" x2="0" y2="76889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23228" y="497582"/>
            <a:ext cx="542962" cy="542962"/>
          </a:xfrm>
          <a:prstGeom prst="rect">
            <a:avLst/>
          </a:prstGeom>
        </p:spPr>
      </p:pic>
      <p:sp>
        <p:nvSpPr>
          <p:cNvPr id="2" name="Marcador de pie de página 1">
            <a:extLst>
              <a:ext uri="{FF2B5EF4-FFF2-40B4-BE49-F238E27FC236}">
                <a16:creationId xmlns:a16="http://schemas.microsoft.com/office/drawing/2014/main" id="{BB45553A-8630-4A2A-88DA-EEFCA46AB3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/>
              <a:t>Digitalización Certificada con Fines Probatorios</a:t>
            </a:r>
            <a:endParaRPr lang="es-CO"/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09E3B8B0-45FA-42F5-80C8-3A627BF95C41}"/>
              </a:ext>
            </a:extLst>
          </p:cNvPr>
          <p:cNvSpPr txBox="1"/>
          <p:nvPr/>
        </p:nvSpPr>
        <p:spPr>
          <a:xfrm>
            <a:off x="623228" y="2526710"/>
            <a:ext cx="10670797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>
                <a:latin typeface="+mj-lt"/>
              </a:rPr>
              <a:t>En el Lineamiento de Digitalización de Documentos [IA-L-054], en la sección del Alistamiento de los documentos, esta descrito el orden que deben llevar los documentos, de acuerdo al registro que corresponda:</a:t>
            </a:r>
          </a:p>
          <a:p>
            <a:endParaRPr lang="es-MX" dirty="0">
              <a:latin typeface="+mj-l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dirty="0">
                <a:latin typeface="+mj-lt"/>
              </a:rPr>
              <a:t>Registro Mercantil y ESAL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s-MX" dirty="0">
                <a:latin typeface="+mj-lt"/>
              </a:rPr>
              <a:t>Renovación y matrícula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s-MX" dirty="0">
                <a:latin typeface="+mj-lt"/>
              </a:rPr>
              <a:t>Mutaciones, cancelaciones, registro de libros y demás formatos</a:t>
            </a:r>
          </a:p>
          <a:p>
            <a:pPr lvl="1"/>
            <a:endParaRPr lang="es-MX" dirty="0">
              <a:latin typeface="+mj-l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dirty="0">
                <a:latin typeface="+mj-lt"/>
              </a:rPr>
              <a:t>Registro Único de Proponentes</a:t>
            </a:r>
          </a:p>
          <a:p>
            <a:endParaRPr lang="es-CO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76680885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F2B42227-91F6-430C-B5D6-E8759885A15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58775" y="5738070"/>
            <a:ext cx="2524836" cy="1140137"/>
          </a:xfrm>
          <a:prstGeom prst="rect">
            <a:avLst/>
          </a:prstGeom>
        </p:spPr>
      </p:pic>
      <p:sp>
        <p:nvSpPr>
          <p:cNvPr id="61" name="Rectangle 20">
            <a:extLst>
              <a:ext uri="{FF2B5EF4-FFF2-40B4-BE49-F238E27FC236}">
                <a16:creationId xmlns:a16="http://schemas.microsoft.com/office/drawing/2014/main" id="{42305303-0399-48F0-A368-7E1296965C9C}"/>
              </a:ext>
            </a:extLst>
          </p:cNvPr>
          <p:cNvSpPr>
            <a:spLocks/>
          </p:cNvSpPr>
          <p:nvPr/>
        </p:nvSpPr>
        <p:spPr bwMode="auto">
          <a:xfrm>
            <a:off x="11855" y="3465146"/>
            <a:ext cx="1668702" cy="7084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pPr algn="ctr">
              <a:lnSpc>
                <a:spcPct val="120000"/>
              </a:lnSpc>
            </a:pPr>
            <a:endParaRPr lang="es-CO" sz="1050" dirty="0">
              <a:solidFill>
                <a:srgbClr val="7D8287"/>
              </a:solidFill>
              <a:latin typeface="Open Sans "/>
              <a:sym typeface="Montserrat-Regular" charset="0"/>
            </a:endParaRPr>
          </a:p>
        </p:txBody>
      </p:sp>
      <p:pic>
        <p:nvPicPr>
          <p:cNvPr id="65" name="Imagen 64">
            <a:extLst>
              <a:ext uri="{FF2B5EF4-FFF2-40B4-BE49-F238E27FC236}">
                <a16:creationId xmlns:a16="http://schemas.microsoft.com/office/drawing/2014/main" id="{25573E22-4051-42B3-8BB8-358C851ED87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210" y="349771"/>
            <a:ext cx="4850157" cy="1244116"/>
          </a:xfrm>
          <a:prstGeom prst="rect">
            <a:avLst/>
          </a:prstGeom>
        </p:spPr>
      </p:pic>
      <p:sp>
        <p:nvSpPr>
          <p:cNvPr id="66" name="Rectángulo 65">
            <a:extLst>
              <a:ext uri="{FF2B5EF4-FFF2-40B4-BE49-F238E27FC236}">
                <a16:creationId xmlns:a16="http://schemas.microsoft.com/office/drawing/2014/main" id="{CA5BA769-E585-4A91-9066-F7A65E3062AA}"/>
              </a:ext>
            </a:extLst>
          </p:cNvPr>
          <p:cNvSpPr/>
          <p:nvPr/>
        </p:nvSpPr>
        <p:spPr>
          <a:xfrm>
            <a:off x="380210" y="327588"/>
            <a:ext cx="4556152" cy="9376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s-ES" sz="2400" dirty="0">
                <a:solidFill>
                  <a:schemeClr val="bg1"/>
                </a:solidFill>
                <a:latin typeface="Open Sans "/>
                <a:sym typeface="Montserrat-Regular" charset="0"/>
              </a:rPr>
              <a:t>Posición del documento (vertical u horizontal)</a:t>
            </a:r>
          </a:p>
        </p:txBody>
      </p:sp>
      <p:sp>
        <p:nvSpPr>
          <p:cNvPr id="2" name="Rectángulo 1">
            <a:extLst>
              <a:ext uri="{FF2B5EF4-FFF2-40B4-BE49-F238E27FC236}">
                <a16:creationId xmlns:a16="http://schemas.microsoft.com/office/drawing/2014/main" id="{FDF8FBFA-9EA4-452C-846D-B156B22CC536}"/>
              </a:ext>
            </a:extLst>
          </p:cNvPr>
          <p:cNvSpPr/>
          <p:nvPr/>
        </p:nvSpPr>
        <p:spPr>
          <a:xfrm>
            <a:off x="524256" y="1989837"/>
            <a:ext cx="1087831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dirty="0">
                <a:latin typeface="+mj-lt"/>
              </a:rPr>
              <a:t>Para girar una imagen que se encuentra volteada se selecciona la imagen y luego se elige la opción girar 90°</a:t>
            </a:r>
            <a:endParaRPr lang="es-CO" dirty="0">
              <a:latin typeface="+mj-lt"/>
            </a:endParaRP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21901B36-51F7-47ED-B3D9-9659FD1A7FA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23372" y="2863271"/>
            <a:ext cx="6458956" cy="3632724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8" name="Rectángulo: esquinas redondeadas 7">
            <a:extLst>
              <a:ext uri="{FF2B5EF4-FFF2-40B4-BE49-F238E27FC236}">
                <a16:creationId xmlns:a16="http://schemas.microsoft.com/office/drawing/2014/main" id="{BE6F6277-54BA-4E2A-A958-8BE464E1BC6B}"/>
              </a:ext>
            </a:extLst>
          </p:cNvPr>
          <p:cNvSpPr/>
          <p:nvPr/>
        </p:nvSpPr>
        <p:spPr>
          <a:xfrm>
            <a:off x="4035806" y="3939347"/>
            <a:ext cx="764794" cy="678373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s-CO"/>
          </a:p>
        </p:txBody>
      </p:sp>
      <p:sp>
        <p:nvSpPr>
          <p:cNvPr id="9" name="Flecha: hacia abajo 8">
            <a:extLst>
              <a:ext uri="{FF2B5EF4-FFF2-40B4-BE49-F238E27FC236}">
                <a16:creationId xmlns:a16="http://schemas.microsoft.com/office/drawing/2014/main" id="{D2021E39-9803-44EE-AB8E-286D0620BEB0}"/>
              </a:ext>
            </a:extLst>
          </p:cNvPr>
          <p:cNvSpPr/>
          <p:nvPr/>
        </p:nvSpPr>
        <p:spPr>
          <a:xfrm>
            <a:off x="3261360" y="3040132"/>
            <a:ext cx="182880" cy="243205"/>
          </a:xfrm>
          <a:prstGeom prst="downArrow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s-CO"/>
          </a:p>
        </p:txBody>
      </p:sp>
      <p:pic>
        <p:nvPicPr>
          <p:cNvPr id="10" name="Imagen 9">
            <a:extLst>
              <a:ext uri="{FF2B5EF4-FFF2-40B4-BE49-F238E27FC236}">
                <a16:creationId xmlns:a16="http://schemas.microsoft.com/office/drawing/2014/main" id="{67F83E4B-2922-405B-A1AF-3E65F7BC49B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6667" b="92000" l="9778" r="89778">
                        <a14:foregroundMark x1="39111" y1="12889" x2="39111" y2="12889"/>
                        <a14:foregroundMark x1="45778" y1="16000" x2="45778" y2="16000"/>
                        <a14:foregroundMark x1="61333" y1="6667" x2="61333" y2="6667"/>
                        <a14:foregroundMark x1="14222" y1="44444" x2="14222" y2="44444"/>
                        <a14:foregroundMark x1="23556" y1="88889" x2="23556" y2="88889"/>
                        <a14:foregroundMark x1="64444" y1="92000" x2="64444" y2="92000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24256" y="569844"/>
            <a:ext cx="484364" cy="484364"/>
          </a:xfrm>
          <a:prstGeom prst="rect">
            <a:avLst/>
          </a:prstGeom>
        </p:spPr>
      </p:pic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7C815C66-0760-4A89-9DD0-CD15AA041C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/>
              <a:t>Digitalización Certificada con Fines Probatorios</a:t>
            </a:r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515272803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7EA2CAF01736D847AA360D6D9A945371" ma:contentTypeVersion="12" ma:contentTypeDescription="Crear nuevo documento." ma:contentTypeScope="" ma:versionID="fa84039e2f130887d731240de104b734">
  <xsd:schema xmlns:xsd="http://www.w3.org/2001/XMLSchema" xmlns:xs="http://www.w3.org/2001/XMLSchema" xmlns:p="http://schemas.microsoft.com/office/2006/metadata/properties" xmlns:ns1="http://schemas.microsoft.com/sharepoint/v3" xmlns:ns2="a336e12e-cda3-4dde-9a34-c0e8b52dc451" xmlns:ns3="85147627-f2dd-4a57-a99a-bac83a8f5344" targetNamespace="http://schemas.microsoft.com/office/2006/metadata/properties" ma:root="true" ma:fieldsID="dd51f76478c2364e7645ccf779c44af7" ns1:_="" ns2:_="" ns3:_="">
    <xsd:import namespace="http://schemas.microsoft.com/sharepoint/v3"/>
    <xsd:import namespace="a336e12e-cda3-4dde-9a34-c0e8b52dc451"/>
    <xsd:import namespace="85147627-f2dd-4a57-a99a-bac83a8f5344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  <xsd:element ref="ns2:SharedWithUsers" minOccurs="0"/>
                <xsd:element ref="ns2:SharedWithDetails" minOccurs="0"/>
                <xsd:element ref="ns2:LastSharedByUser" minOccurs="0"/>
                <xsd:element ref="ns2:LastSharedByTime" minOccurs="0"/>
                <xsd:element ref="ns3:MediaServiceMetadata" minOccurs="0"/>
                <xsd:element ref="ns3:MediaServiceFastMetadata" minOccurs="0"/>
                <xsd:element ref="ns3:MediaServiceEventHashCode" minOccurs="0"/>
                <xsd:element ref="ns3:MediaServiceGenerationTim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4" nillable="true" ma:displayName="Fecha de inicio programada" ma:description="Fecha de inicio programada es una columna del sitio que crea la característica Publicación. Se usa para especificar la fecha y la hora a la que esta página se presentará por primera vez a los visitantes del sitio." ma:hidden="true" ma:internalName="PublishingStartDate">
      <xsd:simpleType>
        <xsd:restriction base="dms:Unknown"/>
      </xsd:simpleType>
    </xsd:element>
    <xsd:element name="PublishingExpirationDate" ma:index="5" nillable="true" ma:displayName="Fecha de finalización programada" ma:description="Fecha de finalización programada es una columna del sitio que crea la característica Publicación. Se usa para especificar la fecha y la hora a la que esta página dejará de presentarse a los visitantes del sitio." ma:hidden="true" ma:internalName="PublishingExpirationDat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336e12e-cda3-4dde-9a34-c0e8b52dc451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Compartido con" ma:description="" ma:SearchPeopleOnly="false" ma:SharePointGroup="0" ma:internalName="SharedWithUsers" ma:readOnly="true" ma:showField="ImnNam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Detalles de uso compartido" ma:description="" ma:internalName="SharedWithDetails" ma:readOnly="true">
      <xsd:simpleType>
        <xsd:restriction base="dms:Note">
          <xsd:maxLength value="255"/>
        </xsd:restriction>
      </xsd:simpleType>
    </xsd:element>
    <xsd:element name="LastSharedByUser" ma:index="12" nillable="true" ma:displayName="Última vez que se compartió por usuario" ma:description="" ma:internalName="LastSharedByUser" ma:readOnly="true">
      <xsd:simpleType>
        <xsd:restriction base="dms:Note">
          <xsd:maxLength value="255"/>
        </xsd:restriction>
      </xsd:simpleType>
    </xsd:element>
    <xsd:element name="LastSharedByTime" ma:index="13" nillable="true" ma:displayName="Última vez que se compartió por hora" ma:description="" ma:format="DateTime" ma:internalName="LastSharedByTime" ma:readOnly="true">
      <xsd:simpleType>
        <xsd:restriction base="dms:DateTim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5147627-f2dd-4a57-a99a-bac83a8f534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4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5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6" ma:displayName="Tipo de contenido"/>
        <xsd:element ref="dc:title" minOccurs="0" maxOccurs="1" ma:index="3" ma:displayName="Ti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</documentManagement>
</p:properties>
</file>

<file path=customXml/itemProps1.xml><?xml version="1.0" encoding="utf-8"?>
<ds:datastoreItem xmlns:ds="http://schemas.openxmlformats.org/officeDocument/2006/customXml" ds:itemID="{4F4238DB-1E1C-4083-928E-F063AD7D487E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F9A949CE-F307-4A53-A08C-D52DAA4A217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a336e12e-cda3-4dde-9a34-c0e8b52dc451"/>
    <ds:schemaRef ds:uri="85147627-f2dd-4a57-a99a-bac83a8f534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5D47D38C-9168-43EA-93BB-61A75640D638}">
  <ds:schemaRefs>
    <ds:schemaRef ds:uri="http://www.w3.org/XML/1998/namespace"/>
    <ds:schemaRef ds:uri="http://schemas.microsoft.com/office/2006/metadata/properties"/>
    <ds:schemaRef ds:uri="http://purl.org/dc/elements/1.1/"/>
    <ds:schemaRef ds:uri="http://schemas.microsoft.com/office/2006/documentManagement/types"/>
    <ds:schemaRef ds:uri="http://schemas.microsoft.com/office/infopath/2007/PartnerControls"/>
    <ds:schemaRef ds:uri="http://schemas.microsoft.com/sharepoint/v3"/>
    <ds:schemaRef ds:uri="http://schemas.openxmlformats.org/package/2006/metadata/core-properties"/>
    <ds:schemaRef ds:uri="http://purl.org/dc/dcmitype/"/>
    <ds:schemaRef ds:uri="85147627-f2dd-4a57-a99a-bac83a8f5344"/>
    <ds:schemaRef ds:uri="a336e12e-cda3-4dde-9a34-c0e8b52dc451"/>
    <ds:schemaRef ds:uri="http://purl.org/dc/terms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2722</TotalTime>
  <Words>605</Words>
  <Application>Microsoft Office PowerPoint</Application>
  <PresentationFormat>Panorámica</PresentationFormat>
  <Paragraphs>59</Paragraphs>
  <Slides>16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16</vt:i4>
      </vt:variant>
    </vt:vector>
  </HeadingPairs>
  <TitlesOfParts>
    <vt:vector size="21" baseType="lpstr">
      <vt:lpstr>Arial</vt:lpstr>
      <vt:lpstr>Calibri</vt:lpstr>
      <vt:lpstr>Calibri Light</vt:lpstr>
      <vt:lpstr>Open Sans 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sonia.castillo@ccb.org.co</dc:creator>
  <cp:lastModifiedBy>Miguel Antonio Riveros Cendales</cp:lastModifiedBy>
  <cp:revision>88</cp:revision>
  <dcterms:created xsi:type="dcterms:W3CDTF">2017-05-09T16:01:40Z</dcterms:created>
  <dcterms:modified xsi:type="dcterms:W3CDTF">2019-01-29T14:02:47Z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0x0101007EA2CAF01736D847AA360D6D9A945371</vt:lpwstr>
  </property>
</Properties>
</file>