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7" r:id="rId4"/>
    <p:sldId id="280" r:id="rId5"/>
    <p:sldId id="279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2881"/>
    <a:srgbClr val="7AC8DA"/>
    <a:srgbClr val="07448E"/>
    <a:srgbClr val="D25ECC"/>
    <a:srgbClr val="FF44BD"/>
    <a:srgbClr val="8FCEEB"/>
    <a:srgbClr val="C0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19"/>
    <p:restoredTop sz="94674"/>
  </p:normalViewPr>
  <p:slideViewPr>
    <p:cSldViewPr snapToGrid="0" snapToObjects="1">
      <p:cViewPr varScale="1">
        <p:scale>
          <a:sx n="86" d="100"/>
          <a:sy n="86" d="100"/>
        </p:scale>
        <p:origin x="6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B7088-C3CD-B74A-B59A-C41CCA6DE8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01F869-2C22-6141-8E9A-9687B55CA0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AC4F60-6DE0-CC48-A013-01FBA1C62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2C71A7-4BFE-B047-9085-8E8225B32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EF1921-625C-AE4B-A959-6BB0666DD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104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132437-742A-9D47-8A78-1F611611F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147D28A-FCDA-0D41-B195-9F5F2AB69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D098FD-3AE9-3C4F-891E-FE9B76613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AE48EB-A207-A344-851E-06C9AB129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1A9247-E208-E443-ACF8-B6AADDEB4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342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78E824-7027-1049-B91F-7F321046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1D8E4E-A894-1D4A-A0BD-52D033C8D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E8E8EF-2E4C-4C4A-AAD3-980595609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A54C03-210B-EE4C-BCD5-7856D4DB3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650E88-E0A7-C340-8F85-00D5495FF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871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24ED4A-9301-854B-8783-B04169186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500FE1-54E4-B84E-B980-3F715FADD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1BE89C-DC98-6144-802F-EE5F41B82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611BBA-3925-5C40-B3B2-4A6F9B61C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DC1E27-1305-124B-B442-25B2EBA3E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095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A901F-1983-DD43-BA07-3A33F083E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ED1E6A-5B3D-9943-BE3E-45FED154F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7C9D92-04F2-0A4C-86AF-B125F8667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1C6890-CEC2-E743-BAC6-6F97EE228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5B07F4-53F8-9041-A63C-60C0BFB99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709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88BCD-9DB5-2B41-9AD9-AFEB104EE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DA7724-0F7E-3B4B-8EE0-52826F7671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B03DDF-B6B4-DE44-A4E3-00858F399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EC1A2B-4480-274A-BCB9-96787A28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E3B2BB-20A7-9645-A0E0-17C832A8F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582AB0-BFFD-DF40-92D8-71A11966B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232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DACD5-DCEC-1D4C-BE43-36D5A2551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BFE603-0865-CD4D-9D58-268709595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D523A3-84F4-1F45-A3B5-251F5DFDE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43A814D-3FF2-0F41-B411-72E74642D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900E166-F008-2D43-9E20-92CFE1FB69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728AB91-7387-7547-9457-8CBF66ED6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0B9A190-92FA-AE4F-80AF-D318B2CF5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516B303-B557-D34B-9FE6-30C2ECFD6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19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56CE8A-7F13-7D4A-A1A1-59A881003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D822904-C807-B84D-A74E-376C0757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9314A18-67FE-5742-B2B7-716767962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31E253E-053E-6D48-9524-5D4472D04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7949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47DDFEE-8C99-6843-BFA2-288F32924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DFC5B5-7961-8843-AA6B-B33345BD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DB8D815-B9FF-FF49-9EFB-1E9F44526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312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3BEB00-2A89-2844-8414-7DE74E760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B4D8A0-F4B9-344C-8AA9-9FE450656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470A39D-8449-E949-8D3F-F23FE6A9D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A698BC-C87C-D043-925E-2FD859367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BE8FD6-F5C8-8A43-9ED9-AA7AC9B24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3C6CFB-CCBC-C147-A684-7402EEF79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673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671C6-E581-7646-854B-81B24D80B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20880A8-5B64-7044-8056-B70051E48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229277-E641-1D48-85FA-007D65FF5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704FA2-FE70-B648-9E48-67EC07505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AE90-0295-594E-90B8-BC3C4D9BD8B9}" type="datetimeFigureOut">
              <a:rPr lang="es-CO" smtClean="0"/>
              <a:t>24/03/2020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C6D9EA-5AF4-984E-A3A3-72938502E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E47546-B38E-A64F-A1D1-ABFB6F898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D5CF-56B4-5E4A-9492-540804543F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517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6F517E-9CDC-B245-8372-2BD5A5DF5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947FFE-7408-1C4A-B5A0-B7E8082DF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4A750F-05C1-9140-BF8C-7097B7E7C9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AE90-0295-594E-90B8-BC3C4D9BD8B9}" type="datetimeFigureOut">
              <a:rPr lang="es-CO" smtClean="0"/>
              <a:pPr/>
              <a:t>24/03/2020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47D43F-5AD2-5D4A-BC16-811D4E785C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067162-5B77-394F-90BF-BFF084F01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7974D5CF-56B4-5E4A-9492-540804543FD5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1546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F28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1EB4347A-FBB9-8F48-A79A-B2BA900309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6288" y="4969042"/>
            <a:ext cx="4407442" cy="146616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8A705EB-6842-674F-9953-FD371EBC3D9C}"/>
              </a:ext>
            </a:extLst>
          </p:cNvPr>
          <p:cNvSpPr txBox="1"/>
          <p:nvPr/>
        </p:nvSpPr>
        <p:spPr>
          <a:xfrm>
            <a:off x="1032917" y="1888958"/>
            <a:ext cx="3910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>
                <a:solidFill>
                  <a:schemeClr val="bg1"/>
                </a:solidFill>
                <a:latin typeface=""/>
              </a:rPr>
              <a:t>COLOMBIA 2022: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C712CB1-E582-5B4F-B264-8CFF9DD16FDF}"/>
              </a:ext>
            </a:extLst>
          </p:cNvPr>
          <p:cNvSpPr txBox="1"/>
          <p:nvPr/>
        </p:nvSpPr>
        <p:spPr>
          <a:xfrm>
            <a:off x="1032917" y="2327522"/>
            <a:ext cx="9613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UNA COMUNIDAD EMPRESARIAL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F546634-790F-534F-8763-D7DA7BE1A805}"/>
              </a:ext>
            </a:extLst>
          </p:cNvPr>
          <p:cNvSpPr txBox="1"/>
          <p:nvPr/>
        </p:nvSpPr>
        <p:spPr>
          <a:xfrm>
            <a:off x="936663" y="2619944"/>
            <a:ext cx="600375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0" dirty="0">
                <a:solidFill>
                  <a:srgbClr val="7AC8D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MEGA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9AD319C-AA71-C341-88D7-97BDA154BC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574" y="6124074"/>
            <a:ext cx="2698663" cy="421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686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C8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80F434D-F537-804D-A5D3-5EAB3821183B}"/>
              </a:ext>
            </a:extLst>
          </p:cNvPr>
          <p:cNvSpPr txBox="1"/>
          <p:nvPr/>
        </p:nvSpPr>
        <p:spPr>
          <a:xfrm>
            <a:off x="676764" y="385085"/>
            <a:ext cx="10546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07448E"/>
                </a:solidFill>
                <a:latin typeface=""/>
              </a:rPr>
              <a:t>DECÁLOGO PARA ENFRENTAR LA CRISIS ACTUAL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3246CC3-A4AD-9A4F-9E79-245CDA93BCC8}"/>
              </a:ext>
            </a:extLst>
          </p:cNvPr>
          <p:cNvSpPr txBox="1"/>
          <p:nvPr/>
        </p:nvSpPr>
        <p:spPr>
          <a:xfrm>
            <a:off x="667886" y="1738567"/>
            <a:ext cx="4843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rgbClr val="6F288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1. C</a:t>
            </a:r>
            <a:r>
              <a:rPr lang="es-CO" sz="2000" b="1" dirty="0">
                <a:solidFill>
                  <a:srgbClr val="6F288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LARIDAD DE PENSAMIENTO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CC6B171-40C6-944E-BE9E-11752A743947}"/>
              </a:ext>
            </a:extLst>
          </p:cNvPr>
          <p:cNvSpPr txBox="1"/>
          <p:nvPr/>
        </p:nvSpPr>
        <p:spPr>
          <a:xfrm>
            <a:off x="676764" y="2348528"/>
            <a:ext cx="48430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Mirar para adelante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Prepararse para lo peor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La recuperación será lenta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Información actualizada (interna y externa)</a:t>
            </a:r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53F0B861-0C66-0447-9C4D-2CBD9F4F6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203" y="5628891"/>
            <a:ext cx="1973051" cy="93954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4FB0C670-E4F5-0747-8599-FCAD5DB42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122" y="6305265"/>
            <a:ext cx="1822381" cy="28102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C5625724-C176-4094-B160-403B43919C75}"/>
              </a:ext>
            </a:extLst>
          </p:cNvPr>
          <p:cNvSpPr txBox="1"/>
          <p:nvPr/>
        </p:nvSpPr>
        <p:spPr>
          <a:xfrm>
            <a:off x="687119" y="3941712"/>
            <a:ext cx="4843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rgbClr val="6F288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2. SALÓN DE CRISIS</a:t>
            </a:r>
            <a:endParaRPr lang="es-CO" sz="2000" b="1" dirty="0">
              <a:solidFill>
                <a:srgbClr val="6F288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65EC809-B7F5-4FAA-A983-9754441DF448}"/>
              </a:ext>
            </a:extLst>
          </p:cNvPr>
          <p:cNvSpPr txBox="1"/>
          <p:nvPr/>
        </p:nvSpPr>
        <p:spPr>
          <a:xfrm>
            <a:off x="695997" y="4551673"/>
            <a:ext cx="48430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Liderado por el CEO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Interdisciplinario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Agilidad en las decisiones / ejecución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Ciclo diario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F1FB8963-B586-42DE-A2B9-144EAA5A2B98}"/>
              </a:ext>
            </a:extLst>
          </p:cNvPr>
          <p:cNvSpPr txBox="1"/>
          <p:nvPr/>
        </p:nvSpPr>
        <p:spPr>
          <a:xfrm>
            <a:off x="6209044" y="1740045"/>
            <a:ext cx="4843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rgbClr val="6F288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3. EJECUCIÓN</a:t>
            </a:r>
            <a:endParaRPr lang="es-CO" sz="2000" b="1" dirty="0">
              <a:solidFill>
                <a:srgbClr val="6F288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162F04A0-7899-45CA-A9A1-7DF11CE6C5DB}"/>
              </a:ext>
            </a:extLst>
          </p:cNvPr>
          <p:cNvSpPr txBox="1"/>
          <p:nvPr/>
        </p:nvSpPr>
        <p:spPr>
          <a:xfrm>
            <a:off x="6217922" y="2350006"/>
            <a:ext cx="4843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Priorizar acciones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Escuchar a la base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87E8CA5D-2491-495D-B26F-FD3DAB484D82}"/>
              </a:ext>
            </a:extLst>
          </p:cNvPr>
          <p:cNvSpPr txBox="1"/>
          <p:nvPr/>
        </p:nvSpPr>
        <p:spPr>
          <a:xfrm>
            <a:off x="6219406" y="3943193"/>
            <a:ext cx="5693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rgbClr val="6F288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4. PROTEGER LA FUERZA DE TRABAJO</a:t>
            </a:r>
            <a:endParaRPr lang="es-CO" sz="2000" b="1" dirty="0">
              <a:solidFill>
                <a:srgbClr val="6F288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76FC693-3A65-4C7C-A0D0-F6A6C69E16A8}"/>
              </a:ext>
            </a:extLst>
          </p:cNvPr>
          <p:cNvSpPr txBox="1"/>
          <p:nvPr/>
        </p:nvSpPr>
        <p:spPr>
          <a:xfrm>
            <a:off x="6291305" y="4444340"/>
            <a:ext cx="4843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Medidas preventivas para garantizar la salud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Comunicación en doble vía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Mensajes de tranquilidad pero realistas</a:t>
            </a:r>
          </a:p>
        </p:txBody>
      </p:sp>
    </p:spTree>
    <p:extLst>
      <p:ext uri="{BB962C8B-B14F-4D97-AF65-F5344CB8AC3E}">
        <p14:creationId xmlns:p14="http://schemas.microsoft.com/office/powerpoint/2010/main" val="3005999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F28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427B24B-F2B8-8846-B895-F89D10A0E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7562" y="6032938"/>
            <a:ext cx="2542864" cy="39710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C3C1C4B-7066-0D43-920E-B3AD0C8F7B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122" y="6305265"/>
            <a:ext cx="1822381" cy="281021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16DA1D21-6D6C-45DE-BD11-CB200FBFBD5D}"/>
              </a:ext>
            </a:extLst>
          </p:cNvPr>
          <p:cNvSpPr txBox="1"/>
          <p:nvPr/>
        </p:nvSpPr>
        <p:spPr>
          <a:xfrm>
            <a:off x="695997" y="411831"/>
            <a:ext cx="10546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"/>
              </a:rPr>
              <a:t>DECÁLOGO PARA ENFRENTAR LA CRISIS ACTUAL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86A6DBC-6875-4BDA-AD2F-D4FAC70354DD}"/>
              </a:ext>
            </a:extLst>
          </p:cNvPr>
          <p:cNvSpPr txBox="1"/>
          <p:nvPr/>
        </p:nvSpPr>
        <p:spPr>
          <a:xfrm>
            <a:off x="667886" y="1738567"/>
            <a:ext cx="4843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rgbClr val="00B0F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5. CADENA DE SUMINISTRO</a:t>
            </a:r>
            <a:endParaRPr lang="es-CO" sz="2000" b="1" dirty="0">
              <a:solidFill>
                <a:srgbClr val="00B0F0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9CC0DEC-B27E-4D67-B70A-179D522E59F7}"/>
              </a:ext>
            </a:extLst>
          </p:cNvPr>
          <p:cNvSpPr txBox="1"/>
          <p:nvPr/>
        </p:nvSpPr>
        <p:spPr>
          <a:xfrm>
            <a:off x="676764" y="2348528"/>
            <a:ext cx="4843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bg1"/>
                </a:solidFill>
                <a:latin typeface="Arial" panose="020B0604020202020204" pitchFamily="34" charset="0"/>
              </a:rPr>
              <a:t>Estabilizarla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bg1"/>
                </a:solidFill>
                <a:latin typeface="Arial" panose="020B0604020202020204" pitchFamily="34" charset="0"/>
              </a:rPr>
              <a:t>Optimizar producción, distribución y transporte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bg1"/>
                </a:solidFill>
                <a:latin typeface="Arial" panose="020B0604020202020204" pitchFamily="34" charset="0"/>
              </a:rPr>
              <a:t>Estimar demanda con ciclo diario</a:t>
            </a: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3CF220F3-FBD2-44F3-B2C5-7B40E814C8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122" y="6305265"/>
            <a:ext cx="1822381" cy="281021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32328369-6FF7-4F5F-B3B3-73A6BFFBFBA3}"/>
              </a:ext>
            </a:extLst>
          </p:cNvPr>
          <p:cNvSpPr txBox="1"/>
          <p:nvPr/>
        </p:nvSpPr>
        <p:spPr>
          <a:xfrm>
            <a:off x="687119" y="3941712"/>
            <a:ext cx="4843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2000" b="1">
                <a:solidFill>
                  <a:srgbClr val="00B0F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s-MX" dirty="0"/>
              <a:t>6. ASPECTOS FINANCIEROS</a:t>
            </a:r>
            <a:endParaRPr lang="es-CO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1D491A4-1AAF-4394-8FC5-4B35845BC18B}"/>
              </a:ext>
            </a:extLst>
          </p:cNvPr>
          <p:cNvSpPr txBox="1"/>
          <p:nvPr/>
        </p:nvSpPr>
        <p:spPr>
          <a:xfrm>
            <a:off x="695997" y="4551673"/>
            <a:ext cx="48430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bg1"/>
                </a:solidFill>
                <a:latin typeface="Arial" panose="020B0604020202020204" pitchFamily="34" charset="0"/>
              </a:rPr>
              <a:t>Pruebas de tensión (Stress test)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bg1"/>
                </a:solidFill>
                <a:latin typeface="Arial" panose="020B0604020202020204" pitchFamily="34" charset="0"/>
              </a:rPr>
              <a:t>Modelar Estados Financieros (P&amp;G, Balance y Flujo de caja)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bg1"/>
                </a:solidFill>
                <a:latin typeface="Arial" panose="020B0604020202020204" pitchFamily="34" charset="0"/>
              </a:rPr>
              <a:t>“Cash </a:t>
            </a:r>
            <a:r>
              <a:rPr lang="es-CO" sz="1600" dirty="0" err="1">
                <a:solidFill>
                  <a:schemeClr val="bg1"/>
                </a:solidFill>
                <a:latin typeface="Arial" panose="020B0604020202020204" pitchFamily="34" charset="0"/>
              </a:rPr>
              <a:t>is</a:t>
            </a:r>
            <a:r>
              <a:rPr lang="es-CO" sz="1600" dirty="0">
                <a:solidFill>
                  <a:schemeClr val="bg1"/>
                </a:solidFill>
                <a:latin typeface="Arial" panose="020B0604020202020204" pitchFamily="34" charset="0"/>
              </a:rPr>
              <a:t> King” (Prioridad al flujo de caja)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AF179637-9FC7-4160-9877-99EDDAD17559}"/>
              </a:ext>
            </a:extLst>
          </p:cNvPr>
          <p:cNvSpPr txBox="1"/>
          <p:nvPr/>
        </p:nvSpPr>
        <p:spPr>
          <a:xfrm>
            <a:off x="6209044" y="1740045"/>
            <a:ext cx="4843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2000" b="1">
                <a:solidFill>
                  <a:srgbClr val="00B0F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s-MX" dirty="0"/>
              <a:t>7. CLIENTES</a:t>
            </a:r>
            <a:endParaRPr lang="es-CO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1FE119BD-64B1-4FA6-A5FE-A7B6412AEEC4}"/>
              </a:ext>
            </a:extLst>
          </p:cNvPr>
          <p:cNvSpPr txBox="1"/>
          <p:nvPr/>
        </p:nvSpPr>
        <p:spPr>
          <a:xfrm>
            <a:off x="6217922" y="2350006"/>
            <a:ext cx="4843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bg1"/>
                </a:solidFill>
                <a:latin typeface="Arial" panose="020B0604020202020204" pitchFamily="34" charset="0"/>
              </a:rPr>
              <a:t>Transparencia en la comunicación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D90C0898-D7C1-4BF0-A428-DD508071EB80}"/>
              </a:ext>
            </a:extLst>
          </p:cNvPr>
          <p:cNvSpPr txBox="1"/>
          <p:nvPr/>
        </p:nvSpPr>
        <p:spPr>
          <a:xfrm>
            <a:off x="6256395" y="3935794"/>
            <a:ext cx="5693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2000" b="1">
                <a:solidFill>
                  <a:srgbClr val="00B0F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s-MX" dirty="0"/>
              <a:t>8. FLEXIBILIDAD</a:t>
            </a:r>
            <a:endParaRPr lang="es-CO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4255E041-1475-4F31-BC40-3C13989CEE9A}"/>
              </a:ext>
            </a:extLst>
          </p:cNvPr>
          <p:cNvSpPr txBox="1"/>
          <p:nvPr/>
        </p:nvSpPr>
        <p:spPr>
          <a:xfrm>
            <a:off x="6328294" y="4436941"/>
            <a:ext cx="48430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 err="1">
                <a:solidFill>
                  <a:schemeClr val="bg1"/>
                </a:solidFill>
                <a:latin typeface="Arial" panose="020B0604020202020204" pitchFamily="34" charset="0"/>
              </a:rPr>
              <a:t>Mix</a:t>
            </a:r>
            <a:r>
              <a:rPr lang="es-CO" sz="1600" dirty="0">
                <a:solidFill>
                  <a:schemeClr val="bg1"/>
                </a:solidFill>
                <a:latin typeface="Arial" panose="020B0604020202020204" pitchFamily="34" charset="0"/>
              </a:rPr>
              <a:t> de productos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 err="1">
                <a:solidFill>
                  <a:schemeClr val="bg1"/>
                </a:solidFill>
                <a:latin typeface="Arial" panose="020B0604020202020204" pitchFamily="34" charset="0"/>
              </a:rPr>
              <a:t>Mix</a:t>
            </a:r>
            <a:r>
              <a:rPr lang="es-CO" sz="1600" dirty="0">
                <a:solidFill>
                  <a:schemeClr val="bg1"/>
                </a:solidFill>
                <a:latin typeface="Arial" panose="020B0604020202020204" pitchFamily="34" charset="0"/>
              </a:rPr>
              <a:t> de canales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bg1"/>
                </a:solidFill>
                <a:latin typeface="Arial" panose="020B0604020202020204" pitchFamily="34" charset="0"/>
              </a:rPr>
              <a:t>Nuevas oportunidades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bg1"/>
                </a:solidFill>
                <a:latin typeface="Arial" panose="020B0604020202020204" pitchFamily="34" charset="0"/>
              </a:rPr>
              <a:t>Creatividad</a:t>
            </a:r>
          </a:p>
        </p:txBody>
      </p:sp>
    </p:spTree>
    <p:extLst>
      <p:ext uri="{BB962C8B-B14F-4D97-AF65-F5344CB8AC3E}">
        <p14:creationId xmlns:p14="http://schemas.microsoft.com/office/powerpoint/2010/main" val="2625487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C8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80F434D-F537-804D-A5D3-5EAB3821183B}"/>
              </a:ext>
            </a:extLst>
          </p:cNvPr>
          <p:cNvSpPr txBox="1"/>
          <p:nvPr/>
        </p:nvSpPr>
        <p:spPr>
          <a:xfrm>
            <a:off x="480122" y="380434"/>
            <a:ext cx="10546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200" b="1" i="0" u="none" strike="noStrike" kern="1200" cap="none" spc="0" normalizeH="0" baseline="0" noProof="0" dirty="0">
                <a:ln>
                  <a:noFill/>
                </a:ln>
                <a:solidFill>
                  <a:srgbClr val="07448E"/>
                </a:solidFill>
                <a:effectLst/>
                <a:uLnTx/>
                <a:uFillTx/>
                <a:latin typeface=""/>
                <a:ea typeface="+mn-ea"/>
                <a:cs typeface="+mn-cs"/>
              </a:rPr>
              <a:t>DECÁLOGO PARA ENFRENTAR LA CRISIS ACTUAL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3246CC3-A4AD-9A4F-9E79-245CDA93BCC8}"/>
              </a:ext>
            </a:extLst>
          </p:cNvPr>
          <p:cNvSpPr txBox="1"/>
          <p:nvPr/>
        </p:nvSpPr>
        <p:spPr>
          <a:xfrm>
            <a:off x="667886" y="2608579"/>
            <a:ext cx="4843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6F288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9. USO DE LA TECNOLOGÍA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6F2881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CC6B171-40C6-944E-BE9E-11752A743947}"/>
              </a:ext>
            </a:extLst>
          </p:cNvPr>
          <p:cNvSpPr txBox="1"/>
          <p:nvPr/>
        </p:nvSpPr>
        <p:spPr>
          <a:xfrm>
            <a:off x="676764" y="3218540"/>
            <a:ext cx="48430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1600" dirty="0">
                <a:solidFill>
                  <a:srgbClr val="07448E"/>
                </a:solidFill>
                <a:latin typeface="Arial" panose="020B0604020202020204" pitchFamily="34" charset="0"/>
              </a:rPr>
              <a:t>T</a:t>
            </a:r>
            <a:r>
              <a:rPr lang="es-CO" sz="1600" dirty="0" err="1">
                <a:solidFill>
                  <a:srgbClr val="07448E"/>
                </a:solidFill>
                <a:latin typeface="Arial" panose="020B0604020202020204" pitchFamily="34" charset="0"/>
              </a:rPr>
              <a:t>eletrabajo</a:t>
            </a:r>
            <a:endParaRPr lang="es-CO" sz="1600" dirty="0">
              <a:solidFill>
                <a:srgbClr val="07448E"/>
              </a:solidFill>
              <a:latin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600" b="0" i="0" u="none" strike="noStrike" kern="1200" cap="none" spc="0" normalizeH="0" baseline="0" noProof="0" dirty="0">
                <a:ln>
                  <a:noFill/>
                </a:ln>
                <a:solidFill>
                  <a:srgbClr val="07448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Redes sociales para comunicación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Analítica</a:t>
            </a:r>
            <a:endParaRPr kumimoji="0" lang="es-CO" sz="1600" b="0" i="0" u="none" strike="noStrike" kern="1200" cap="none" spc="0" normalizeH="0" baseline="0" noProof="0" dirty="0">
              <a:ln>
                <a:noFill/>
              </a:ln>
              <a:solidFill>
                <a:srgbClr val="07448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4FB0C670-E4F5-0747-8599-FCAD5DB420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122" y="6305265"/>
            <a:ext cx="1822381" cy="281021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F1FB8963-B586-42DE-A2B9-144EAA5A2B98}"/>
              </a:ext>
            </a:extLst>
          </p:cNvPr>
          <p:cNvSpPr txBox="1"/>
          <p:nvPr/>
        </p:nvSpPr>
        <p:spPr>
          <a:xfrm>
            <a:off x="6209044" y="2610057"/>
            <a:ext cx="4843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rgbClr val="6F2881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10. SOLIDARIDAD Y PROPÓSITO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6F2881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162F04A0-7899-45CA-A9A1-7DF11CE6C5DB}"/>
              </a:ext>
            </a:extLst>
          </p:cNvPr>
          <p:cNvSpPr txBox="1"/>
          <p:nvPr/>
        </p:nvSpPr>
        <p:spPr>
          <a:xfrm>
            <a:off x="6217922" y="3220018"/>
            <a:ext cx="4843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600" b="0" i="0" u="none" strike="noStrike" kern="1200" cap="none" spc="0" normalizeH="0" baseline="0" noProof="0" dirty="0">
                <a:ln>
                  <a:noFill/>
                </a:ln>
                <a:solidFill>
                  <a:srgbClr val="07448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Preservar el empleo y el talento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CO" sz="1600" dirty="0">
                <a:solidFill>
                  <a:srgbClr val="07448E"/>
                </a:solidFill>
                <a:latin typeface="Arial" panose="020B0604020202020204" pitchFamily="34" charset="0"/>
              </a:rPr>
              <a:t>Explorar alternativas para ello</a:t>
            </a:r>
            <a:endParaRPr kumimoji="0" lang="es-CO" sz="1600" b="0" i="0" u="none" strike="noStrike" kern="1200" cap="none" spc="0" normalizeH="0" baseline="0" noProof="0" dirty="0">
              <a:ln>
                <a:noFill/>
              </a:ln>
              <a:solidFill>
                <a:srgbClr val="07448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11178363-F9CD-471F-9527-AB0534608A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7562" y="6032938"/>
            <a:ext cx="2542864" cy="39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442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4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380B35F-E5DC-DC47-9AFF-7A82B4A5909A}"/>
              </a:ext>
            </a:extLst>
          </p:cNvPr>
          <p:cNvSpPr/>
          <p:nvPr/>
        </p:nvSpPr>
        <p:spPr>
          <a:xfrm>
            <a:off x="3419274" y="2855714"/>
            <a:ext cx="535345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8000" b="1" dirty="0">
                <a:solidFill>
                  <a:srgbClr val="7AC8D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GRACIAS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983D2949-F508-6649-AB95-F31B2B4A3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574" y="6124074"/>
            <a:ext cx="2698663" cy="42166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1BF300B-B178-AA4C-9C74-EA90A0599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8068" y="396426"/>
            <a:ext cx="1197968" cy="146616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9CD96CB6-E2BD-A348-A7DF-955225F615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3736" y="5969876"/>
            <a:ext cx="2946690" cy="460168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4CAF5EED-17F5-C042-917B-36CF80B86A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574" y="343697"/>
            <a:ext cx="2117785" cy="423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4920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200</Words>
  <Application>Microsoft Office PowerPoint</Application>
  <PresentationFormat>Panorámica</PresentationFormat>
  <Paragraphs>46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Eder Aleixo Campos Villamarin</cp:lastModifiedBy>
  <cp:revision>61</cp:revision>
  <dcterms:created xsi:type="dcterms:W3CDTF">2019-07-22T21:34:40Z</dcterms:created>
  <dcterms:modified xsi:type="dcterms:W3CDTF">2020-03-24T15:50:04Z</dcterms:modified>
</cp:coreProperties>
</file>